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3" r:id="rId9"/>
    <p:sldId id="262" r:id="rId10"/>
    <p:sldId id="266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FA5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664D57-D114-4DAA-AD1D-6CDB98366094}" type="doc">
      <dgm:prSet loTypeId="urn:microsoft.com/office/officeart/2005/8/layout/vList3" loCatId="picture" qsTypeId="urn:microsoft.com/office/officeart/2005/8/quickstyle/simple2" qsCatId="simple" csTypeId="urn:microsoft.com/office/officeart/2005/8/colors/accent6_3" csCatId="accent6" phldr="1"/>
      <dgm:spPr/>
    </dgm:pt>
    <dgm:pt modelId="{583AF460-3A3F-4A18-B8BB-AB3A5D1FDF2F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To understand how problems are formulated by means of algorithms </a:t>
          </a:r>
          <a:endParaRPr lang="en-US" dirty="0"/>
        </a:p>
      </dgm:t>
    </dgm:pt>
    <dgm:pt modelId="{3C03D128-4677-431C-ABD8-9D215134E489}" type="parTrans" cxnId="{23DD0FC3-A9F5-40A6-8A69-49294A07FAA3}">
      <dgm:prSet/>
      <dgm:spPr/>
      <dgm:t>
        <a:bodyPr/>
        <a:lstStyle/>
        <a:p>
          <a:endParaRPr lang="en-US"/>
        </a:p>
      </dgm:t>
    </dgm:pt>
    <dgm:pt modelId="{67757453-0F5E-473D-B8D9-10AFB4B37595}" type="sibTrans" cxnId="{23DD0FC3-A9F5-40A6-8A69-49294A07FAA3}">
      <dgm:prSet/>
      <dgm:spPr/>
      <dgm:t>
        <a:bodyPr/>
        <a:lstStyle/>
        <a:p>
          <a:endParaRPr lang="en-US"/>
        </a:p>
      </dgm:t>
    </dgm:pt>
    <dgm:pt modelId="{893F9605-834B-4503-B5E8-386974306934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How the process of abstraction can be used to break problems down to easily manageable pieces. </a:t>
          </a:r>
          <a:endParaRPr lang="en-US" dirty="0"/>
        </a:p>
      </dgm:t>
    </dgm:pt>
    <dgm:pt modelId="{7706427A-7760-49DB-889D-BC5816484AA7}" type="parTrans" cxnId="{BA1FE0CB-ED7A-4221-BDEE-4DE1956348F9}">
      <dgm:prSet/>
      <dgm:spPr/>
      <dgm:t>
        <a:bodyPr/>
        <a:lstStyle/>
        <a:p>
          <a:endParaRPr lang="en-US"/>
        </a:p>
      </dgm:t>
    </dgm:pt>
    <dgm:pt modelId="{C282387F-622E-4915-B2D5-2FE57DB0E76E}" type="sibTrans" cxnId="{BA1FE0CB-ED7A-4221-BDEE-4DE1956348F9}">
      <dgm:prSet/>
      <dgm:spPr/>
      <dgm:t>
        <a:bodyPr/>
        <a:lstStyle/>
        <a:p>
          <a:endParaRPr lang="en-US"/>
        </a:p>
      </dgm:t>
    </dgm:pt>
    <dgm:pt modelId="{7969B5BD-E695-4AF5-9151-EA6867BE16EB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rPr>
            <a:t>Apply the knowledge of developing algorithm to practical real world problems.</a:t>
          </a:r>
          <a:endParaRPr lang="en-US" dirty="0"/>
        </a:p>
      </dgm:t>
    </dgm:pt>
    <dgm:pt modelId="{BD02BDCC-B619-4D6E-8E28-AC6374272A51}" type="parTrans" cxnId="{B788CB5D-6F55-4961-9384-5C4028B3071D}">
      <dgm:prSet/>
      <dgm:spPr/>
      <dgm:t>
        <a:bodyPr/>
        <a:lstStyle/>
        <a:p>
          <a:endParaRPr lang="en-US"/>
        </a:p>
      </dgm:t>
    </dgm:pt>
    <dgm:pt modelId="{C050D697-27EC-477D-8EB5-AF8E8778D160}" type="sibTrans" cxnId="{B788CB5D-6F55-4961-9384-5C4028B3071D}">
      <dgm:prSet/>
      <dgm:spPr/>
      <dgm:t>
        <a:bodyPr/>
        <a:lstStyle/>
        <a:p>
          <a:endParaRPr lang="en-US"/>
        </a:p>
      </dgm:t>
    </dgm:pt>
    <dgm:pt modelId="{F476349D-7D0E-464F-A42D-3F29CE71A62A}" type="pres">
      <dgm:prSet presAssocID="{B6664D57-D114-4DAA-AD1D-6CDB98366094}" presName="linearFlow" presStyleCnt="0">
        <dgm:presLayoutVars>
          <dgm:dir/>
          <dgm:resizeHandles val="exact"/>
        </dgm:presLayoutVars>
      </dgm:prSet>
      <dgm:spPr/>
    </dgm:pt>
    <dgm:pt modelId="{02CE4989-BB58-4AAC-AD2E-47E376A7B65A}" type="pres">
      <dgm:prSet presAssocID="{583AF460-3A3F-4A18-B8BB-AB3A5D1FDF2F}" presName="composite" presStyleCnt="0"/>
      <dgm:spPr/>
    </dgm:pt>
    <dgm:pt modelId="{3A77188D-ABA6-47F9-B23C-287E5F781426}" type="pres">
      <dgm:prSet presAssocID="{583AF460-3A3F-4A18-B8BB-AB3A5D1FDF2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DA1B9A3E-6FA0-4229-8748-2AB2210B8790}" type="pres">
      <dgm:prSet presAssocID="{583AF460-3A3F-4A18-B8BB-AB3A5D1FDF2F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B9317-11F0-4B2E-ACD4-C7848062432C}" type="pres">
      <dgm:prSet presAssocID="{67757453-0F5E-473D-B8D9-10AFB4B37595}" presName="spacing" presStyleCnt="0"/>
      <dgm:spPr/>
    </dgm:pt>
    <dgm:pt modelId="{55F7AFDA-6E2F-4984-A9C8-80C16E232BB7}" type="pres">
      <dgm:prSet presAssocID="{893F9605-834B-4503-B5E8-386974306934}" presName="composite" presStyleCnt="0"/>
      <dgm:spPr/>
    </dgm:pt>
    <dgm:pt modelId="{4CBBD7EA-7BF9-493E-BD5E-8C198DC9339E}" type="pres">
      <dgm:prSet presAssocID="{893F9605-834B-4503-B5E8-386974306934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CBB213A2-6D8F-41C5-BF68-92349621666A}" type="pres">
      <dgm:prSet presAssocID="{893F9605-834B-4503-B5E8-386974306934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96F012-73BA-4DF0-B4F2-6E5B41175D23}" type="pres">
      <dgm:prSet presAssocID="{C282387F-622E-4915-B2D5-2FE57DB0E76E}" presName="spacing" presStyleCnt="0"/>
      <dgm:spPr/>
    </dgm:pt>
    <dgm:pt modelId="{676E977A-8206-473A-88AC-3ED8CDC36752}" type="pres">
      <dgm:prSet presAssocID="{7969B5BD-E695-4AF5-9151-EA6867BE16EB}" presName="composite" presStyleCnt="0"/>
      <dgm:spPr/>
    </dgm:pt>
    <dgm:pt modelId="{9B59C9C4-922A-435C-A735-3AF9DEAE1E84}" type="pres">
      <dgm:prSet presAssocID="{7969B5BD-E695-4AF5-9151-EA6867BE16EB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AC178C68-2264-4D57-BB36-F0341825715D}" type="pres">
      <dgm:prSet presAssocID="{7969B5BD-E695-4AF5-9151-EA6867BE16EB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6846F4-FAED-4A0C-B413-AA562D7D830D}" type="presOf" srcId="{B6664D57-D114-4DAA-AD1D-6CDB98366094}" destId="{F476349D-7D0E-464F-A42D-3F29CE71A62A}" srcOrd="0" destOrd="0" presId="urn:microsoft.com/office/officeart/2005/8/layout/vList3"/>
    <dgm:cxn modelId="{DAF00D23-5E48-415D-A21C-ECF5CAE497D0}" type="presOf" srcId="{7969B5BD-E695-4AF5-9151-EA6867BE16EB}" destId="{AC178C68-2264-4D57-BB36-F0341825715D}" srcOrd="0" destOrd="0" presId="urn:microsoft.com/office/officeart/2005/8/layout/vList3"/>
    <dgm:cxn modelId="{290FBBF0-0EF6-4BCC-AA4C-EBD3F9D61805}" type="presOf" srcId="{583AF460-3A3F-4A18-B8BB-AB3A5D1FDF2F}" destId="{DA1B9A3E-6FA0-4229-8748-2AB2210B8790}" srcOrd="0" destOrd="0" presId="urn:microsoft.com/office/officeart/2005/8/layout/vList3"/>
    <dgm:cxn modelId="{BA1FE0CB-ED7A-4221-BDEE-4DE1956348F9}" srcId="{B6664D57-D114-4DAA-AD1D-6CDB98366094}" destId="{893F9605-834B-4503-B5E8-386974306934}" srcOrd="1" destOrd="0" parTransId="{7706427A-7760-49DB-889D-BC5816484AA7}" sibTransId="{C282387F-622E-4915-B2D5-2FE57DB0E76E}"/>
    <dgm:cxn modelId="{B788CB5D-6F55-4961-9384-5C4028B3071D}" srcId="{B6664D57-D114-4DAA-AD1D-6CDB98366094}" destId="{7969B5BD-E695-4AF5-9151-EA6867BE16EB}" srcOrd="2" destOrd="0" parTransId="{BD02BDCC-B619-4D6E-8E28-AC6374272A51}" sibTransId="{C050D697-27EC-477D-8EB5-AF8E8778D160}"/>
    <dgm:cxn modelId="{23DD0FC3-A9F5-40A6-8A69-49294A07FAA3}" srcId="{B6664D57-D114-4DAA-AD1D-6CDB98366094}" destId="{583AF460-3A3F-4A18-B8BB-AB3A5D1FDF2F}" srcOrd="0" destOrd="0" parTransId="{3C03D128-4677-431C-ABD8-9D215134E489}" sibTransId="{67757453-0F5E-473D-B8D9-10AFB4B37595}"/>
    <dgm:cxn modelId="{98656CA2-1CF6-4473-AAD4-9E83E2FECFF1}" type="presOf" srcId="{893F9605-834B-4503-B5E8-386974306934}" destId="{CBB213A2-6D8F-41C5-BF68-92349621666A}" srcOrd="0" destOrd="0" presId="urn:microsoft.com/office/officeart/2005/8/layout/vList3"/>
    <dgm:cxn modelId="{D1E70C48-EB10-40DB-B079-17BDD1839FA1}" type="presParOf" srcId="{F476349D-7D0E-464F-A42D-3F29CE71A62A}" destId="{02CE4989-BB58-4AAC-AD2E-47E376A7B65A}" srcOrd="0" destOrd="0" presId="urn:microsoft.com/office/officeart/2005/8/layout/vList3"/>
    <dgm:cxn modelId="{19751269-6F32-479B-8F41-021EE0C58E57}" type="presParOf" srcId="{02CE4989-BB58-4AAC-AD2E-47E376A7B65A}" destId="{3A77188D-ABA6-47F9-B23C-287E5F781426}" srcOrd="0" destOrd="0" presId="urn:microsoft.com/office/officeart/2005/8/layout/vList3"/>
    <dgm:cxn modelId="{86402B6E-A112-4370-B042-B6A2029EB4B1}" type="presParOf" srcId="{02CE4989-BB58-4AAC-AD2E-47E376A7B65A}" destId="{DA1B9A3E-6FA0-4229-8748-2AB2210B8790}" srcOrd="1" destOrd="0" presId="urn:microsoft.com/office/officeart/2005/8/layout/vList3"/>
    <dgm:cxn modelId="{7C7FC5F1-14A1-47FF-973F-13705BF25D44}" type="presParOf" srcId="{F476349D-7D0E-464F-A42D-3F29CE71A62A}" destId="{3D4B9317-11F0-4B2E-ACD4-C7848062432C}" srcOrd="1" destOrd="0" presId="urn:microsoft.com/office/officeart/2005/8/layout/vList3"/>
    <dgm:cxn modelId="{D4FA4823-AD22-4616-9E5E-1194CD32D7AB}" type="presParOf" srcId="{F476349D-7D0E-464F-A42D-3F29CE71A62A}" destId="{55F7AFDA-6E2F-4984-A9C8-80C16E232BB7}" srcOrd="2" destOrd="0" presId="urn:microsoft.com/office/officeart/2005/8/layout/vList3"/>
    <dgm:cxn modelId="{9B3FF17B-88EF-42F4-9E68-9D1B5756F705}" type="presParOf" srcId="{55F7AFDA-6E2F-4984-A9C8-80C16E232BB7}" destId="{4CBBD7EA-7BF9-493E-BD5E-8C198DC9339E}" srcOrd="0" destOrd="0" presId="urn:microsoft.com/office/officeart/2005/8/layout/vList3"/>
    <dgm:cxn modelId="{9D7990C3-FF75-4CF9-BE57-8619FA4A284D}" type="presParOf" srcId="{55F7AFDA-6E2F-4984-A9C8-80C16E232BB7}" destId="{CBB213A2-6D8F-41C5-BF68-92349621666A}" srcOrd="1" destOrd="0" presId="urn:microsoft.com/office/officeart/2005/8/layout/vList3"/>
    <dgm:cxn modelId="{105F511B-B439-45E0-90CD-F0390ABA5868}" type="presParOf" srcId="{F476349D-7D0E-464F-A42D-3F29CE71A62A}" destId="{E996F012-73BA-4DF0-B4F2-6E5B41175D23}" srcOrd="3" destOrd="0" presId="urn:microsoft.com/office/officeart/2005/8/layout/vList3"/>
    <dgm:cxn modelId="{9DE7F691-4025-4DB8-99AD-9205F5BB3F88}" type="presParOf" srcId="{F476349D-7D0E-464F-A42D-3F29CE71A62A}" destId="{676E977A-8206-473A-88AC-3ED8CDC36752}" srcOrd="4" destOrd="0" presId="urn:microsoft.com/office/officeart/2005/8/layout/vList3"/>
    <dgm:cxn modelId="{B5F7140D-4754-4AA7-A555-2E8DB82E98CF}" type="presParOf" srcId="{676E977A-8206-473A-88AC-3ED8CDC36752}" destId="{9B59C9C4-922A-435C-A735-3AF9DEAE1E84}" srcOrd="0" destOrd="0" presId="urn:microsoft.com/office/officeart/2005/8/layout/vList3"/>
    <dgm:cxn modelId="{410620B3-9EA3-4A8E-A207-B0612FE04F46}" type="presParOf" srcId="{676E977A-8206-473A-88AC-3ED8CDC36752}" destId="{AC178C68-2264-4D57-BB36-F0341825715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273054-121E-492F-B2A5-7B21E24422BE}" type="doc">
      <dgm:prSet loTypeId="urn:microsoft.com/office/officeart/2005/8/layout/vProcess5" loCatId="process" qsTypeId="urn:microsoft.com/office/officeart/2005/8/quickstyle/simple2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38913023-ABEF-4233-A262-6A20927AC38F}">
      <dgm:prSet phldrT="[Text]"/>
      <dgm:spPr/>
      <dgm:t>
        <a:bodyPr/>
        <a:lstStyle/>
        <a:p>
          <a:r>
            <a:rPr lang="en-US" dirty="0" smtClean="0">
              <a:effectLst/>
            </a:rPr>
            <a:t>Role of Algorithms in problem solving process</a:t>
          </a:r>
          <a:endParaRPr lang="en-US" dirty="0"/>
        </a:p>
      </dgm:t>
    </dgm:pt>
    <dgm:pt modelId="{CB63FBB8-6F5C-4C46-B3FA-9C7E42CB6CEC}" type="parTrans" cxnId="{0FB25F32-E396-40D1-B213-6DC120D5A0FC}">
      <dgm:prSet/>
      <dgm:spPr/>
      <dgm:t>
        <a:bodyPr/>
        <a:lstStyle/>
        <a:p>
          <a:endParaRPr lang="en-US"/>
        </a:p>
      </dgm:t>
    </dgm:pt>
    <dgm:pt modelId="{24B12CC5-5D61-4D63-A701-EBB504841AA8}" type="sibTrans" cxnId="{0FB25F32-E396-40D1-B213-6DC120D5A0FC}">
      <dgm:prSet/>
      <dgm:spPr/>
      <dgm:t>
        <a:bodyPr/>
        <a:lstStyle/>
        <a:p>
          <a:endParaRPr lang="en-US"/>
        </a:p>
      </dgm:t>
    </dgm:pt>
    <dgm:pt modelId="{12CDAC37-9FE7-4A69-9309-7C032B9FA3FD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effectLst/>
            </a:rPr>
            <a:t>Concepts and properties of Algorithms</a:t>
          </a:r>
          <a:endParaRPr lang="en-US" dirty="0"/>
        </a:p>
      </dgm:t>
    </dgm:pt>
    <dgm:pt modelId="{8BDD6308-544F-415D-9ED5-3EF2F3B30B88}" type="parTrans" cxnId="{6C9CDE19-A0B6-4DD8-BD27-808D4F69CF25}">
      <dgm:prSet/>
      <dgm:spPr/>
      <dgm:t>
        <a:bodyPr/>
        <a:lstStyle/>
        <a:p>
          <a:endParaRPr lang="en-US"/>
        </a:p>
      </dgm:t>
    </dgm:pt>
    <dgm:pt modelId="{01B26CCB-2185-4C86-B816-10BF8309282C}" type="sibTrans" cxnId="{6C9CDE19-A0B6-4DD8-BD27-808D4F69CF25}">
      <dgm:prSet/>
      <dgm:spPr/>
      <dgm:t>
        <a:bodyPr/>
        <a:lstStyle/>
        <a:p>
          <a:endParaRPr lang="en-US"/>
        </a:p>
      </dgm:t>
    </dgm:pt>
    <dgm:pt modelId="{5D4FFADF-9F66-4C85-ABB3-C68A97D1D1C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>
              <a:effectLst/>
            </a:rPr>
            <a:t>Implementation strategies</a:t>
          </a:r>
          <a:endParaRPr lang="en-US" dirty="0"/>
        </a:p>
      </dgm:t>
    </dgm:pt>
    <dgm:pt modelId="{C562A009-3E9A-4F5F-9180-D9E04CDC6C9D}" type="parTrans" cxnId="{10642E77-BC4F-4799-9C1C-9F421B2A3819}">
      <dgm:prSet/>
      <dgm:spPr/>
      <dgm:t>
        <a:bodyPr/>
        <a:lstStyle/>
        <a:p>
          <a:endParaRPr lang="en-US"/>
        </a:p>
      </dgm:t>
    </dgm:pt>
    <dgm:pt modelId="{2C2577F5-A0E8-4B01-828F-ABA99BFB4456}" type="sibTrans" cxnId="{10642E77-BC4F-4799-9C1C-9F421B2A3819}">
      <dgm:prSet/>
      <dgm:spPr/>
      <dgm:t>
        <a:bodyPr/>
        <a:lstStyle/>
        <a:p>
          <a:endParaRPr lang="en-US"/>
        </a:p>
      </dgm:t>
    </dgm:pt>
    <dgm:pt modelId="{D4443772-8BE7-4D5F-965B-C66247249722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>
              <a:effectLst/>
            </a:rPr>
            <a:t>Development of Flow Charts, Pseudo Codes. </a:t>
          </a:r>
          <a:endParaRPr lang="en-US" dirty="0"/>
        </a:p>
      </dgm:t>
    </dgm:pt>
    <dgm:pt modelId="{E70995EA-64C0-4E77-BD20-10CEBAF8ABD0}" type="parTrans" cxnId="{420B3C09-3614-4B1B-A725-3F4DAB4847EA}">
      <dgm:prSet/>
      <dgm:spPr/>
      <dgm:t>
        <a:bodyPr/>
        <a:lstStyle/>
        <a:p>
          <a:endParaRPr lang="en-US"/>
        </a:p>
      </dgm:t>
    </dgm:pt>
    <dgm:pt modelId="{48AD923A-E910-477B-A309-37A62AA37090}" type="sibTrans" cxnId="{420B3C09-3614-4B1B-A725-3F4DAB4847EA}">
      <dgm:prSet/>
      <dgm:spPr/>
      <dgm:t>
        <a:bodyPr/>
        <a:lstStyle/>
        <a:p>
          <a:endParaRPr lang="en-US"/>
        </a:p>
      </dgm:t>
    </dgm:pt>
    <dgm:pt modelId="{414FD788-6CA9-4FB8-8D8A-28EDEE6147B0}">
      <dgm:prSet phldrT="[Text]"/>
      <dgm:spPr/>
      <dgm:t>
        <a:bodyPr/>
        <a:lstStyle/>
        <a:p>
          <a:r>
            <a:rPr lang="en-US" smtClean="0">
              <a:effectLst/>
            </a:rPr>
            <a:t>Implementation of Algorithms in a programming Language - Python</a:t>
          </a:r>
          <a:endParaRPr lang="en-US" dirty="0"/>
        </a:p>
      </dgm:t>
    </dgm:pt>
    <dgm:pt modelId="{18C600DC-EFAD-4756-82AE-2E099C2ABA0B}" type="parTrans" cxnId="{FBD9569A-6E38-4E58-9024-722F87CBCAAF}">
      <dgm:prSet/>
      <dgm:spPr/>
      <dgm:t>
        <a:bodyPr/>
        <a:lstStyle/>
        <a:p>
          <a:endParaRPr lang="en-US"/>
        </a:p>
      </dgm:t>
    </dgm:pt>
    <dgm:pt modelId="{2E08D087-A701-4140-9963-5AF1275E6C4B}" type="sibTrans" cxnId="{FBD9569A-6E38-4E58-9024-722F87CBCAAF}">
      <dgm:prSet/>
      <dgm:spPr/>
      <dgm:t>
        <a:bodyPr/>
        <a:lstStyle/>
        <a:p>
          <a:endParaRPr lang="en-US"/>
        </a:p>
      </dgm:t>
    </dgm:pt>
    <dgm:pt modelId="{EEBC198B-54D9-49BA-8977-8FF644571856}" type="pres">
      <dgm:prSet presAssocID="{30273054-121E-492F-B2A5-7B21E24422B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1C31C8-B420-483C-A991-816A38A77E75}" type="pres">
      <dgm:prSet presAssocID="{30273054-121E-492F-B2A5-7B21E24422BE}" presName="dummyMaxCanvas" presStyleCnt="0">
        <dgm:presLayoutVars/>
      </dgm:prSet>
      <dgm:spPr/>
    </dgm:pt>
    <dgm:pt modelId="{6400F76B-8A00-4673-A7FC-F9534AB6F862}" type="pres">
      <dgm:prSet presAssocID="{30273054-121E-492F-B2A5-7B21E24422BE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5B687-DA4A-4F94-A686-929AE7C73DD7}" type="pres">
      <dgm:prSet presAssocID="{30273054-121E-492F-B2A5-7B21E24422BE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FEB23-A08E-4041-A091-5D9B6F7A1CEE}" type="pres">
      <dgm:prSet presAssocID="{30273054-121E-492F-B2A5-7B21E24422BE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9314E-F73A-44B4-8275-A142B1C97501}" type="pres">
      <dgm:prSet presAssocID="{30273054-121E-492F-B2A5-7B21E24422BE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DED9A-7A27-4AAE-B505-2C90F6BDFF37}" type="pres">
      <dgm:prSet presAssocID="{30273054-121E-492F-B2A5-7B21E24422BE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E86D-2A88-460D-8A6F-167DD77F4DB2}" type="pres">
      <dgm:prSet presAssocID="{30273054-121E-492F-B2A5-7B21E24422BE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ECE01-DD6F-46C0-8EA0-A8716A3F7728}" type="pres">
      <dgm:prSet presAssocID="{30273054-121E-492F-B2A5-7B21E24422BE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5F82C-44C0-435B-980F-5E0656124AFF}" type="pres">
      <dgm:prSet presAssocID="{30273054-121E-492F-B2A5-7B21E24422BE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5EFDA-5AF5-4E6E-84BC-3ADA6EA6019E}" type="pres">
      <dgm:prSet presAssocID="{30273054-121E-492F-B2A5-7B21E24422BE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07498F-C55D-444D-9913-EC64CBC774F8}" type="pres">
      <dgm:prSet presAssocID="{30273054-121E-492F-B2A5-7B21E24422BE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7ED8B-55D4-4AB7-937E-DD936EA1E578}" type="pres">
      <dgm:prSet presAssocID="{30273054-121E-492F-B2A5-7B21E24422BE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4E485-B5EB-4D0E-AE4B-1E58A570288E}" type="pres">
      <dgm:prSet presAssocID="{30273054-121E-492F-B2A5-7B21E24422BE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DBD8D-D030-4576-BCD1-DF104150337C}" type="pres">
      <dgm:prSet presAssocID="{30273054-121E-492F-B2A5-7B21E24422BE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6EBB46-D5C6-4D37-AC89-5A9174DFFFF6}" type="pres">
      <dgm:prSet presAssocID="{30273054-121E-492F-B2A5-7B21E24422BE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EC02A1-CB62-453F-ADCA-13C27677493E}" type="presOf" srcId="{5D4FFADF-9F66-4C85-ABB3-C68A97D1D1C2}" destId="{C514E485-B5EB-4D0E-AE4B-1E58A570288E}" srcOrd="1" destOrd="0" presId="urn:microsoft.com/office/officeart/2005/8/layout/vProcess5"/>
    <dgm:cxn modelId="{F40AA636-8D5F-462C-BEFC-31E80A6C80DB}" type="presOf" srcId="{D4443772-8BE7-4D5F-965B-C66247249722}" destId="{EC69314E-F73A-44B4-8275-A142B1C97501}" srcOrd="0" destOrd="0" presId="urn:microsoft.com/office/officeart/2005/8/layout/vProcess5"/>
    <dgm:cxn modelId="{4EAECB4C-DA4F-4174-8606-78049584CE73}" type="presOf" srcId="{30273054-121E-492F-B2A5-7B21E24422BE}" destId="{EEBC198B-54D9-49BA-8977-8FF644571856}" srcOrd="0" destOrd="0" presId="urn:microsoft.com/office/officeart/2005/8/layout/vProcess5"/>
    <dgm:cxn modelId="{420B3C09-3614-4B1B-A725-3F4DAB4847EA}" srcId="{30273054-121E-492F-B2A5-7B21E24422BE}" destId="{D4443772-8BE7-4D5F-965B-C66247249722}" srcOrd="3" destOrd="0" parTransId="{E70995EA-64C0-4E77-BD20-10CEBAF8ABD0}" sibTransId="{48AD923A-E910-477B-A309-37A62AA37090}"/>
    <dgm:cxn modelId="{E1045F47-7D60-423F-974A-6D2EA7B3ADAA}" type="presOf" srcId="{414FD788-6CA9-4FB8-8D8A-28EDEE6147B0}" destId="{85DDED9A-7A27-4AAE-B505-2C90F6BDFF37}" srcOrd="0" destOrd="0" presId="urn:microsoft.com/office/officeart/2005/8/layout/vProcess5"/>
    <dgm:cxn modelId="{67E5DD92-26F6-45B2-A68C-E640D556D201}" type="presOf" srcId="{2C2577F5-A0E8-4B01-828F-ABA99BFB4456}" destId="{EC75F82C-44C0-435B-980F-5E0656124AFF}" srcOrd="0" destOrd="0" presId="urn:microsoft.com/office/officeart/2005/8/layout/vProcess5"/>
    <dgm:cxn modelId="{0FB25F32-E396-40D1-B213-6DC120D5A0FC}" srcId="{30273054-121E-492F-B2A5-7B21E24422BE}" destId="{38913023-ABEF-4233-A262-6A20927AC38F}" srcOrd="0" destOrd="0" parTransId="{CB63FBB8-6F5C-4C46-B3FA-9C7E42CB6CEC}" sibTransId="{24B12CC5-5D61-4D63-A701-EBB504841AA8}"/>
    <dgm:cxn modelId="{4F471318-FA73-4A72-B5C3-27B12F92D315}" type="presOf" srcId="{01B26CCB-2185-4C86-B816-10BF8309282C}" destId="{542ECE01-DD6F-46C0-8EA0-A8716A3F7728}" srcOrd="0" destOrd="0" presId="urn:microsoft.com/office/officeart/2005/8/layout/vProcess5"/>
    <dgm:cxn modelId="{67F471BF-EA04-4BE5-AA00-A7A674D1FA38}" type="presOf" srcId="{48AD923A-E910-477B-A309-37A62AA37090}" destId="{79D5EFDA-5AF5-4E6E-84BC-3ADA6EA6019E}" srcOrd="0" destOrd="0" presId="urn:microsoft.com/office/officeart/2005/8/layout/vProcess5"/>
    <dgm:cxn modelId="{6C9CDE19-A0B6-4DD8-BD27-808D4F69CF25}" srcId="{30273054-121E-492F-B2A5-7B21E24422BE}" destId="{12CDAC37-9FE7-4A69-9309-7C032B9FA3FD}" srcOrd="1" destOrd="0" parTransId="{8BDD6308-544F-415D-9ED5-3EF2F3B30B88}" sibTransId="{01B26CCB-2185-4C86-B816-10BF8309282C}"/>
    <dgm:cxn modelId="{BB7B4D00-192A-4438-8167-6466824B28D2}" type="presOf" srcId="{12CDAC37-9FE7-4A69-9309-7C032B9FA3FD}" destId="{8947ED8B-55D4-4AB7-937E-DD936EA1E578}" srcOrd="1" destOrd="0" presId="urn:microsoft.com/office/officeart/2005/8/layout/vProcess5"/>
    <dgm:cxn modelId="{F752DB94-5734-4303-AC19-200E27C6A0C1}" type="presOf" srcId="{D4443772-8BE7-4D5F-965B-C66247249722}" destId="{CB4DBD8D-D030-4576-BCD1-DF104150337C}" srcOrd="1" destOrd="0" presId="urn:microsoft.com/office/officeart/2005/8/layout/vProcess5"/>
    <dgm:cxn modelId="{C6E5C0F0-5438-4CC5-BB77-243F89279D24}" type="presOf" srcId="{24B12CC5-5D61-4D63-A701-EBB504841AA8}" destId="{3648E86D-2A88-460D-8A6F-167DD77F4DB2}" srcOrd="0" destOrd="0" presId="urn:microsoft.com/office/officeart/2005/8/layout/vProcess5"/>
    <dgm:cxn modelId="{B9C4368E-E72A-4757-8A1D-04F158A6B433}" type="presOf" srcId="{5D4FFADF-9F66-4C85-ABB3-C68A97D1D1C2}" destId="{A58FEB23-A08E-4041-A091-5D9B6F7A1CEE}" srcOrd="0" destOrd="0" presId="urn:microsoft.com/office/officeart/2005/8/layout/vProcess5"/>
    <dgm:cxn modelId="{10642E77-BC4F-4799-9C1C-9F421B2A3819}" srcId="{30273054-121E-492F-B2A5-7B21E24422BE}" destId="{5D4FFADF-9F66-4C85-ABB3-C68A97D1D1C2}" srcOrd="2" destOrd="0" parTransId="{C562A009-3E9A-4F5F-9180-D9E04CDC6C9D}" sibTransId="{2C2577F5-A0E8-4B01-828F-ABA99BFB4456}"/>
    <dgm:cxn modelId="{66499259-1104-4C5D-B042-8A7C5B5F0297}" type="presOf" srcId="{38913023-ABEF-4233-A262-6A20927AC38F}" destId="{6400F76B-8A00-4673-A7FC-F9534AB6F862}" srcOrd="0" destOrd="0" presId="urn:microsoft.com/office/officeart/2005/8/layout/vProcess5"/>
    <dgm:cxn modelId="{FBD9569A-6E38-4E58-9024-722F87CBCAAF}" srcId="{30273054-121E-492F-B2A5-7B21E24422BE}" destId="{414FD788-6CA9-4FB8-8D8A-28EDEE6147B0}" srcOrd="4" destOrd="0" parTransId="{18C600DC-EFAD-4756-82AE-2E099C2ABA0B}" sibTransId="{2E08D087-A701-4140-9963-5AF1275E6C4B}"/>
    <dgm:cxn modelId="{E7820A17-6F2C-4C94-A19D-BA8936023AE7}" type="presOf" srcId="{12CDAC37-9FE7-4A69-9309-7C032B9FA3FD}" destId="{7545B687-DA4A-4F94-A686-929AE7C73DD7}" srcOrd="0" destOrd="0" presId="urn:microsoft.com/office/officeart/2005/8/layout/vProcess5"/>
    <dgm:cxn modelId="{A933048F-C365-44FD-87CD-54DEF260A349}" type="presOf" srcId="{38913023-ABEF-4233-A262-6A20927AC38F}" destId="{A007498F-C55D-444D-9913-EC64CBC774F8}" srcOrd="1" destOrd="0" presId="urn:microsoft.com/office/officeart/2005/8/layout/vProcess5"/>
    <dgm:cxn modelId="{CC6106BF-C17F-4486-8C41-BC9D9C84D472}" type="presOf" srcId="{414FD788-6CA9-4FB8-8D8A-28EDEE6147B0}" destId="{0E6EBB46-D5C6-4D37-AC89-5A9174DFFFF6}" srcOrd="1" destOrd="0" presId="urn:microsoft.com/office/officeart/2005/8/layout/vProcess5"/>
    <dgm:cxn modelId="{C940CCDD-4CA9-477E-B20F-FC9D18A339C1}" type="presParOf" srcId="{EEBC198B-54D9-49BA-8977-8FF644571856}" destId="{451C31C8-B420-483C-A991-816A38A77E75}" srcOrd="0" destOrd="0" presId="urn:microsoft.com/office/officeart/2005/8/layout/vProcess5"/>
    <dgm:cxn modelId="{02A43952-2951-42F9-975B-93BDD8E064E9}" type="presParOf" srcId="{EEBC198B-54D9-49BA-8977-8FF644571856}" destId="{6400F76B-8A00-4673-A7FC-F9534AB6F862}" srcOrd="1" destOrd="0" presId="urn:microsoft.com/office/officeart/2005/8/layout/vProcess5"/>
    <dgm:cxn modelId="{22162D78-E7F1-49B1-B8B5-506935839824}" type="presParOf" srcId="{EEBC198B-54D9-49BA-8977-8FF644571856}" destId="{7545B687-DA4A-4F94-A686-929AE7C73DD7}" srcOrd="2" destOrd="0" presId="urn:microsoft.com/office/officeart/2005/8/layout/vProcess5"/>
    <dgm:cxn modelId="{61EEE118-9ED7-4BE4-A1B0-2858FC18DED2}" type="presParOf" srcId="{EEBC198B-54D9-49BA-8977-8FF644571856}" destId="{A58FEB23-A08E-4041-A091-5D9B6F7A1CEE}" srcOrd="3" destOrd="0" presId="urn:microsoft.com/office/officeart/2005/8/layout/vProcess5"/>
    <dgm:cxn modelId="{864887EF-8AFB-40F0-8449-12364B2A147C}" type="presParOf" srcId="{EEBC198B-54D9-49BA-8977-8FF644571856}" destId="{EC69314E-F73A-44B4-8275-A142B1C97501}" srcOrd="4" destOrd="0" presId="urn:microsoft.com/office/officeart/2005/8/layout/vProcess5"/>
    <dgm:cxn modelId="{1A4297DE-33F3-4BA9-891A-0052D50273E1}" type="presParOf" srcId="{EEBC198B-54D9-49BA-8977-8FF644571856}" destId="{85DDED9A-7A27-4AAE-B505-2C90F6BDFF37}" srcOrd="5" destOrd="0" presId="urn:microsoft.com/office/officeart/2005/8/layout/vProcess5"/>
    <dgm:cxn modelId="{D6895A82-270A-4F6E-8F41-DA4806CC201C}" type="presParOf" srcId="{EEBC198B-54D9-49BA-8977-8FF644571856}" destId="{3648E86D-2A88-460D-8A6F-167DD77F4DB2}" srcOrd="6" destOrd="0" presId="urn:microsoft.com/office/officeart/2005/8/layout/vProcess5"/>
    <dgm:cxn modelId="{F55F1DDD-E8D7-4C25-BB23-C431A1CD1E11}" type="presParOf" srcId="{EEBC198B-54D9-49BA-8977-8FF644571856}" destId="{542ECE01-DD6F-46C0-8EA0-A8716A3F7728}" srcOrd="7" destOrd="0" presId="urn:microsoft.com/office/officeart/2005/8/layout/vProcess5"/>
    <dgm:cxn modelId="{AA709E58-90CD-4C5A-AB06-91D5809A2E15}" type="presParOf" srcId="{EEBC198B-54D9-49BA-8977-8FF644571856}" destId="{EC75F82C-44C0-435B-980F-5E0656124AFF}" srcOrd="8" destOrd="0" presId="urn:microsoft.com/office/officeart/2005/8/layout/vProcess5"/>
    <dgm:cxn modelId="{FA872B3F-B16C-4F28-B201-EF4241E95047}" type="presParOf" srcId="{EEBC198B-54D9-49BA-8977-8FF644571856}" destId="{79D5EFDA-5AF5-4E6E-84BC-3ADA6EA6019E}" srcOrd="9" destOrd="0" presId="urn:microsoft.com/office/officeart/2005/8/layout/vProcess5"/>
    <dgm:cxn modelId="{00C7D1C9-2E48-4E06-A8A5-49B9B8D6EA79}" type="presParOf" srcId="{EEBC198B-54D9-49BA-8977-8FF644571856}" destId="{A007498F-C55D-444D-9913-EC64CBC774F8}" srcOrd="10" destOrd="0" presId="urn:microsoft.com/office/officeart/2005/8/layout/vProcess5"/>
    <dgm:cxn modelId="{47F640CA-E505-4698-86A7-00321FAB4987}" type="presParOf" srcId="{EEBC198B-54D9-49BA-8977-8FF644571856}" destId="{8947ED8B-55D4-4AB7-937E-DD936EA1E578}" srcOrd="11" destOrd="0" presId="urn:microsoft.com/office/officeart/2005/8/layout/vProcess5"/>
    <dgm:cxn modelId="{85AE6936-AE8C-4C51-9C25-CA2C508703C6}" type="presParOf" srcId="{EEBC198B-54D9-49BA-8977-8FF644571856}" destId="{C514E485-B5EB-4D0E-AE4B-1E58A570288E}" srcOrd="12" destOrd="0" presId="urn:microsoft.com/office/officeart/2005/8/layout/vProcess5"/>
    <dgm:cxn modelId="{FD6FAA72-7BE2-48BA-979E-474CCED0F975}" type="presParOf" srcId="{EEBC198B-54D9-49BA-8977-8FF644571856}" destId="{CB4DBD8D-D030-4576-BCD1-DF104150337C}" srcOrd="13" destOrd="0" presId="urn:microsoft.com/office/officeart/2005/8/layout/vProcess5"/>
    <dgm:cxn modelId="{8B25D2BA-A555-4F8D-A890-3A3B5A56E36F}" type="presParOf" srcId="{EEBC198B-54D9-49BA-8977-8FF644571856}" destId="{0E6EBB46-D5C6-4D37-AC89-5A9174DFFFF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BED6AD-8958-4E0A-894A-12821ACBF384}" type="doc">
      <dgm:prSet loTypeId="urn:microsoft.com/office/officeart/2008/layout/VerticalAccent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D4CFB0A-CD98-48BB-A816-48484F0DF6C8}">
      <dgm:prSet phldrT="[Text]"/>
      <dgm:spPr/>
      <dgm:t>
        <a:bodyPr/>
        <a:lstStyle/>
        <a:p>
          <a:r>
            <a:rPr lang="en-US" b="0" i="0" dirty="0" err="1" smtClean="0"/>
            <a:t>Jupyter</a:t>
          </a:r>
          <a:r>
            <a:rPr lang="en-US" b="0" i="0" dirty="0" smtClean="0"/>
            <a:t> Notebooks Magic Command</a:t>
          </a:r>
          <a:endParaRPr lang="en-US" dirty="0"/>
        </a:p>
      </dgm:t>
    </dgm:pt>
    <dgm:pt modelId="{AFED1147-0297-4D5B-9FC1-79F06A88AD44}" type="parTrans" cxnId="{F2D6D904-0327-424F-A520-105613F1D3EA}">
      <dgm:prSet/>
      <dgm:spPr/>
      <dgm:t>
        <a:bodyPr/>
        <a:lstStyle/>
        <a:p>
          <a:endParaRPr lang="en-US"/>
        </a:p>
      </dgm:t>
    </dgm:pt>
    <dgm:pt modelId="{23F4891B-5A57-44E7-A362-6A8C238A264E}" type="sibTrans" cxnId="{F2D6D904-0327-424F-A520-105613F1D3EA}">
      <dgm:prSet/>
      <dgm:spPr/>
      <dgm:t>
        <a:bodyPr/>
        <a:lstStyle/>
        <a:p>
          <a:endParaRPr lang="en-US"/>
        </a:p>
      </dgm:t>
    </dgm:pt>
    <dgm:pt modelId="{09B45BF4-C353-428D-944B-2217478718DE}">
      <dgm:prSet phldrT="[Text]"/>
      <dgm:spPr>
        <a:solidFill>
          <a:schemeClr val="accent4"/>
        </a:solidFill>
      </dgm:spPr>
      <dgm:t>
        <a:bodyPr/>
        <a:lstStyle/>
        <a:p>
          <a:r>
            <a:rPr lang="en-US" b="0" i="0" dirty="0" smtClean="0"/>
            <a:t>Data Types and Variables</a:t>
          </a:r>
          <a:endParaRPr lang="en-US" dirty="0"/>
        </a:p>
      </dgm:t>
    </dgm:pt>
    <dgm:pt modelId="{9FFD875B-3063-446E-BD9F-91F5CF30D590}" type="parTrans" cxnId="{0A939051-4D79-4EB8-BFFC-D1F8FE3A778C}">
      <dgm:prSet/>
      <dgm:spPr/>
      <dgm:t>
        <a:bodyPr/>
        <a:lstStyle/>
        <a:p>
          <a:endParaRPr lang="en-US"/>
        </a:p>
      </dgm:t>
    </dgm:pt>
    <dgm:pt modelId="{3E18C2D6-428E-415F-A293-047A210A329F}" type="sibTrans" cxnId="{0A939051-4D79-4EB8-BFFC-D1F8FE3A778C}">
      <dgm:prSet/>
      <dgm:spPr/>
      <dgm:t>
        <a:bodyPr/>
        <a:lstStyle/>
        <a:p>
          <a:endParaRPr lang="en-US"/>
        </a:p>
      </dgm:t>
    </dgm:pt>
    <dgm:pt modelId="{71764CEA-DA4D-4183-B01D-257D9D4FB2A8}">
      <dgm:prSet phldrT="[Text]"/>
      <dgm:spPr/>
      <dgm:t>
        <a:bodyPr/>
        <a:lstStyle/>
        <a:p>
          <a:r>
            <a:rPr lang="en-US" b="0" i="0" dirty="0" err="1" smtClean="0"/>
            <a:t>NumPy</a:t>
          </a:r>
          <a:r>
            <a:rPr lang="en-US" b="0" i="0" dirty="0" smtClean="0"/>
            <a:t> and Arrays </a:t>
          </a:r>
          <a:endParaRPr lang="en-US" dirty="0"/>
        </a:p>
      </dgm:t>
    </dgm:pt>
    <dgm:pt modelId="{E0E60075-58FE-49AA-B19F-7A730C68655A}" type="parTrans" cxnId="{81962284-4696-4E3A-9127-8DA11230DD8C}">
      <dgm:prSet/>
      <dgm:spPr/>
      <dgm:t>
        <a:bodyPr/>
        <a:lstStyle/>
        <a:p>
          <a:endParaRPr lang="en-US"/>
        </a:p>
      </dgm:t>
    </dgm:pt>
    <dgm:pt modelId="{BA237DE5-30F0-4DDF-B80E-ED6211E047B9}" type="sibTrans" cxnId="{81962284-4696-4E3A-9127-8DA11230DD8C}">
      <dgm:prSet/>
      <dgm:spPr/>
      <dgm:t>
        <a:bodyPr/>
        <a:lstStyle/>
        <a:p>
          <a:endParaRPr lang="en-US"/>
        </a:p>
      </dgm:t>
    </dgm:pt>
    <dgm:pt modelId="{C00D160D-C21D-477E-B0B6-FE060AF2E345}">
      <dgm:prSet phldrT="[Text]"/>
      <dgm:spPr>
        <a:solidFill>
          <a:srgbClr val="F5CFA5"/>
        </a:solidFill>
      </dgm:spPr>
      <dgm:t>
        <a:bodyPr/>
        <a:lstStyle/>
        <a:p>
          <a:r>
            <a:rPr lang="en-US" b="0" i="0" dirty="0" smtClean="0"/>
            <a:t>Functions and Modules </a:t>
          </a:r>
          <a:endParaRPr lang="en-US" dirty="0"/>
        </a:p>
      </dgm:t>
    </dgm:pt>
    <dgm:pt modelId="{95B22660-1C0F-4B32-BB03-D1EA7459E503}" type="parTrans" cxnId="{1AB0FA4B-2A38-4D86-AE5B-C656DE59A40C}">
      <dgm:prSet/>
      <dgm:spPr/>
      <dgm:t>
        <a:bodyPr/>
        <a:lstStyle/>
        <a:p>
          <a:endParaRPr lang="en-US"/>
        </a:p>
      </dgm:t>
    </dgm:pt>
    <dgm:pt modelId="{C53D1C47-B194-4173-8E8A-2FD43768EE8C}" type="sibTrans" cxnId="{1AB0FA4B-2A38-4D86-AE5B-C656DE59A40C}">
      <dgm:prSet/>
      <dgm:spPr/>
      <dgm:t>
        <a:bodyPr/>
        <a:lstStyle/>
        <a:p>
          <a:endParaRPr lang="en-US"/>
        </a:p>
      </dgm:t>
    </dgm:pt>
    <dgm:pt modelId="{199393E6-BF70-42CB-8F56-F240C850D0EF}">
      <dgm:prSet phldrT="[Text]"/>
      <dgm:spPr/>
      <dgm:t>
        <a:bodyPr/>
        <a:lstStyle/>
        <a:p>
          <a:r>
            <a:rPr lang="en-US" b="0" i="0" dirty="0" smtClean="0"/>
            <a:t>If Else Try Except </a:t>
          </a:r>
          <a:endParaRPr lang="en-US" dirty="0"/>
        </a:p>
      </dgm:t>
    </dgm:pt>
    <dgm:pt modelId="{4D417571-9204-4FF8-B0E1-E7E45A9E2FCA}" type="parTrans" cxnId="{5350029D-B025-46D7-9398-695CB2370B32}">
      <dgm:prSet/>
      <dgm:spPr/>
      <dgm:t>
        <a:bodyPr/>
        <a:lstStyle/>
        <a:p>
          <a:endParaRPr lang="en-US"/>
        </a:p>
      </dgm:t>
    </dgm:pt>
    <dgm:pt modelId="{23F6F0BB-AAE8-49A2-AC1D-63AD731514B3}" type="sibTrans" cxnId="{5350029D-B025-46D7-9398-695CB2370B32}">
      <dgm:prSet/>
      <dgm:spPr/>
      <dgm:t>
        <a:bodyPr/>
        <a:lstStyle/>
        <a:p>
          <a:endParaRPr lang="en-US"/>
        </a:p>
      </dgm:t>
    </dgm:pt>
    <dgm:pt modelId="{9D073FA9-8589-4980-95C9-FC975CB2A0DF}">
      <dgm:prSet phldrT="[Text]"/>
      <dgm:spPr>
        <a:solidFill>
          <a:srgbClr val="CCFFCC"/>
        </a:solidFill>
      </dgm:spPr>
      <dgm:t>
        <a:bodyPr/>
        <a:lstStyle/>
        <a:p>
          <a:r>
            <a:rPr lang="en-US" b="0" i="0" dirty="0" smtClean="0"/>
            <a:t>Loops </a:t>
          </a:r>
          <a:endParaRPr lang="en-US" dirty="0"/>
        </a:p>
      </dgm:t>
    </dgm:pt>
    <dgm:pt modelId="{7E43D9EB-C7FF-4E58-B171-AEB5FE927A72}" type="parTrans" cxnId="{CD463FB3-26CD-49BB-AA5E-B0C9D334A744}">
      <dgm:prSet/>
      <dgm:spPr/>
      <dgm:t>
        <a:bodyPr/>
        <a:lstStyle/>
        <a:p>
          <a:endParaRPr lang="en-US"/>
        </a:p>
      </dgm:t>
    </dgm:pt>
    <dgm:pt modelId="{3577BE39-665E-4CD0-951C-5ACBCD1E0484}" type="sibTrans" cxnId="{CD463FB3-26CD-49BB-AA5E-B0C9D334A744}">
      <dgm:prSet/>
      <dgm:spPr/>
      <dgm:t>
        <a:bodyPr/>
        <a:lstStyle/>
        <a:p>
          <a:endParaRPr lang="en-US"/>
        </a:p>
      </dgm:t>
    </dgm:pt>
    <dgm:pt modelId="{58C805F9-772B-4EE3-AA0D-43471FA5315D}">
      <dgm:prSet phldrT="[Text]"/>
      <dgm:spPr/>
      <dgm:t>
        <a:bodyPr/>
        <a:lstStyle/>
        <a:p>
          <a:r>
            <a:rPr lang="en-US" b="0" i="0" dirty="0" smtClean="0"/>
            <a:t>Plotting with </a:t>
          </a:r>
          <a:r>
            <a:rPr lang="en-US" b="0" i="0" dirty="0" err="1" smtClean="0"/>
            <a:t>Matplotlib</a:t>
          </a:r>
          <a:endParaRPr lang="en-US" dirty="0"/>
        </a:p>
      </dgm:t>
    </dgm:pt>
    <dgm:pt modelId="{C19E655C-798C-4F4D-BAB5-55D6592E13CB}" type="parTrans" cxnId="{5CE0F1F1-65BF-4AFC-A523-D1EB5C3E430E}">
      <dgm:prSet/>
      <dgm:spPr/>
      <dgm:t>
        <a:bodyPr/>
        <a:lstStyle/>
        <a:p>
          <a:endParaRPr lang="en-US"/>
        </a:p>
      </dgm:t>
    </dgm:pt>
    <dgm:pt modelId="{2E41DEDF-EC98-425D-8A8A-11859F443142}" type="sibTrans" cxnId="{5CE0F1F1-65BF-4AFC-A523-D1EB5C3E430E}">
      <dgm:prSet/>
      <dgm:spPr/>
      <dgm:t>
        <a:bodyPr/>
        <a:lstStyle/>
        <a:p>
          <a:endParaRPr lang="en-US"/>
        </a:p>
      </dgm:t>
    </dgm:pt>
    <dgm:pt modelId="{26D78ACC-8F42-4D5E-8543-741B621845A7}" type="pres">
      <dgm:prSet presAssocID="{9CBED6AD-8958-4E0A-894A-12821ACBF384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86CD87EE-8AC1-4946-BFA4-005E542D4420}" type="pres">
      <dgm:prSet presAssocID="{ED4CFB0A-CD98-48BB-A816-48484F0DF6C8}" presName="parenttextcomposite" presStyleCnt="0"/>
      <dgm:spPr/>
    </dgm:pt>
    <dgm:pt modelId="{D52AED1A-114F-46C7-B63D-01CF96243A63}" type="pres">
      <dgm:prSet presAssocID="{ED4CFB0A-CD98-48BB-A816-48484F0DF6C8}" presName="parenttext" presStyleLbl="revTx" presStyleIdx="0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34D860-0D3E-494D-AF3C-9972585133CD}" type="pres">
      <dgm:prSet presAssocID="{ED4CFB0A-CD98-48BB-A816-48484F0DF6C8}" presName="composite" presStyleCnt="0"/>
      <dgm:spPr/>
    </dgm:pt>
    <dgm:pt modelId="{6AF465FF-7E28-4B48-990B-ED1FA0B9B2F6}" type="pres">
      <dgm:prSet presAssocID="{ED4CFB0A-CD98-48BB-A816-48484F0DF6C8}" presName="chevron1" presStyleLbl="alignNode1" presStyleIdx="0" presStyleCnt="28"/>
      <dgm:spPr/>
    </dgm:pt>
    <dgm:pt modelId="{393C2E98-AAB0-43E4-84D1-F46BBB73DADE}" type="pres">
      <dgm:prSet presAssocID="{ED4CFB0A-CD98-48BB-A816-48484F0DF6C8}" presName="chevron2" presStyleLbl="alignNode1" presStyleIdx="1" presStyleCnt="28"/>
      <dgm:spPr/>
    </dgm:pt>
    <dgm:pt modelId="{9A0F73CF-6AD3-4D5A-8C7A-DBC3D98D7877}" type="pres">
      <dgm:prSet presAssocID="{ED4CFB0A-CD98-48BB-A816-48484F0DF6C8}" presName="chevron3" presStyleLbl="alignNode1" presStyleIdx="2" presStyleCnt="28"/>
      <dgm:spPr/>
    </dgm:pt>
    <dgm:pt modelId="{B642E6AC-FEC4-4F50-9378-83E73CC46B8F}" type="pres">
      <dgm:prSet presAssocID="{ED4CFB0A-CD98-48BB-A816-48484F0DF6C8}" presName="chevron4" presStyleLbl="alignNode1" presStyleIdx="3" presStyleCnt="28"/>
      <dgm:spPr/>
    </dgm:pt>
    <dgm:pt modelId="{363EB7FE-5942-43FD-B917-2BCAFEFB96A9}" type="pres">
      <dgm:prSet presAssocID="{ED4CFB0A-CD98-48BB-A816-48484F0DF6C8}" presName="chevron5" presStyleLbl="alignNode1" presStyleIdx="4" presStyleCnt="28"/>
      <dgm:spPr/>
    </dgm:pt>
    <dgm:pt modelId="{B02AEB39-6481-4115-9B2F-7D730263326F}" type="pres">
      <dgm:prSet presAssocID="{ED4CFB0A-CD98-48BB-A816-48484F0DF6C8}" presName="chevron6" presStyleLbl="alignNode1" presStyleIdx="5" presStyleCnt="28"/>
      <dgm:spPr/>
    </dgm:pt>
    <dgm:pt modelId="{03673CEF-C22E-4C54-A5AA-246FAFCC871D}" type="pres">
      <dgm:prSet presAssocID="{ED4CFB0A-CD98-48BB-A816-48484F0DF6C8}" presName="chevron7" presStyleLbl="alignNode1" presStyleIdx="6" presStyleCnt="28"/>
      <dgm:spPr/>
    </dgm:pt>
    <dgm:pt modelId="{6B041202-73CF-4ED0-AEA6-39A25FE697C2}" type="pres">
      <dgm:prSet presAssocID="{ED4CFB0A-CD98-48BB-A816-48484F0DF6C8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F2D82-A7AD-4E23-952E-42B807721CF5}" type="pres">
      <dgm:prSet presAssocID="{23F4891B-5A57-44E7-A362-6A8C238A264E}" presName="sibTrans" presStyleCnt="0"/>
      <dgm:spPr/>
    </dgm:pt>
    <dgm:pt modelId="{36F8F496-0996-40A6-AC66-D64464A7CD84}" type="pres">
      <dgm:prSet presAssocID="{71764CEA-DA4D-4183-B01D-257D9D4FB2A8}" presName="parenttextcomposite" presStyleCnt="0"/>
      <dgm:spPr/>
    </dgm:pt>
    <dgm:pt modelId="{1F6D471F-F87C-45DB-B614-567D6E5A6598}" type="pres">
      <dgm:prSet presAssocID="{71764CEA-DA4D-4183-B01D-257D9D4FB2A8}" presName="parenttext" presStyleLbl="revTx" presStyleIdx="1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643A08-0B4E-4354-8335-E1AED80B16DD}" type="pres">
      <dgm:prSet presAssocID="{71764CEA-DA4D-4183-B01D-257D9D4FB2A8}" presName="composite" presStyleCnt="0"/>
      <dgm:spPr/>
    </dgm:pt>
    <dgm:pt modelId="{9AAEE102-4377-40C9-881A-FB445B45DBF2}" type="pres">
      <dgm:prSet presAssocID="{71764CEA-DA4D-4183-B01D-257D9D4FB2A8}" presName="chevron1" presStyleLbl="alignNode1" presStyleIdx="7" presStyleCnt="28"/>
      <dgm:spPr/>
    </dgm:pt>
    <dgm:pt modelId="{3990708F-7F66-486E-B2AB-9B1FE1F2B555}" type="pres">
      <dgm:prSet presAssocID="{71764CEA-DA4D-4183-B01D-257D9D4FB2A8}" presName="chevron2" presStyleLbl="alignNode1" presStyleIdx="8" presStyleCnt="28"/>
      <dgm:spPr/>
    </dgm:pt>
    <dgm:pt modelId="{192281C4-2924-4F26-94D0-BB1D773CE744}" type="pres">
      <dgm:prSet presAssocID="{71764CEA-DA4D-4183-B01D-257D9D4FB2A8}" presName="chevron3" presStyleLbl="alignNode1" presStyleIdx="9" presStyleCnt="28"/>
      <dgm:spPr/>
    </dgm:pt>
    <dgm:pt modelId="{8993F0D4-D5C2-4D3A-9351-B81FB9BA2773}" type="pres">
      <dgm:prSet presAssocID="{71764CEA-DA4D-4183-B01D-257D9D4FB2A8}" presName="chevron4" presStyleLbl="alignNode1" presStyleIdx="10" presStyleCnt="28"/>
      <dgm:spPr/>
    </dgm:pt>
    <dgm:pt modelId="{DC73B427-992E-42DE-84EA-C7E065765624}" type="pres">
      <dgm:prSet presAssocID="{71764CEA-DA4D-4183-B01D-257D9D4FB2A8}" presName="chevron5" presStyleLbl="alignNode1" presStyleIdx="11" presStyleCnt="28"/>
      <dgm:spPr/>
    </dgm:pt>
    <dgm:pt modelId="{F65509B5-6196-48CA-9FDD-1E2050C40457}" type="pres">
      <dgm:prSet presAssocID="{71764CEA-DA4D-4183-B01D-257D9D4FB2A8}" presName="chevron6" presStyleLbl="alignNode1" presStyleIdx="12" presStyleCnt="28"/>
      <dgm:spPr/>
    </dgm:pt>
    <dgm:pt modelId="{C3276370-D599-4325-8B76-3A8A1DF26501}" type="pres">
      <dgm:prSet presAssocID="{71764CEA-DA4D-4183-B01D-257D9D4FB2A8}" presName="chevron7" presStyleLbl="alignNode1" presStyleIdx="13" presStyleCnt="28"/>
      <dgm:spPr/>
    </dgm:pt>
    <dgm:pt modelId="{186CA8F9-6635-465B-B1A5-95CC5AD834BC}" type="pres">
      <dgm:prSet presAssocID="{71764CEA-DA4D-4183-B01D-257D9D4FB2A8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ADF78-90CF-4DE2-9F50-C10106EFA721}" type="pres">
      <dgm:prSet presAssocID="{BA237DE5-30F0-4DDF-B80E-ED6211E047B9}" presName="sibTrans" presStyleCnt="0"/>
      <dgm:spPr/>
    </dgm:pt>
    <dgm:pt modelId="{20B64BF4-5D01-40CA-BE73-117CCFC7B2BF}" type="pres">
      <dgm:prSet presAssocID="{199393E6-BF70-42CB-8F56-F240C850D0EF}" presName="parenttextcomposite" presStyleCnt="0"/>
      <dgm:spPr/>
    </dgm:pt>
    <dgm:pt modelId="{CA1FE870-2846-4D12-B8FC-0E0AE564D619}" type="pres">
      <dgm:prSet presAssocID="{199393E6-BF70-42CB-8F56-F240C850D0EF}" presName="parenttext" presStyleLbl="revTx" presStyleIdx="2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2540D-3EAF-47EE-AC1B-D346F35A0D9F}" type="pres">
      <dgm:prSet presAssocID="{199393E6-BF70-42CB-8F56-F240C850D0EF}" presName="composite" presStyleCnt="0"/>
      <dgm:spPr/>
    </dgm:pt>
    <dgm:pt modelId="{6AB266B9-11F4-45F1-8A81-A28F6FD47355}" type="pres">
      <dgm:prSet presAssocID="{199393E6-BF70-42CB-8F56-F240C850D0EF}" presName="chevron1" presStyleLbl="alignNode1" presStyleIdx="14" presStyleCnt="28"/>
      <dgm:spPr/>
    </dgm:pt>
    <dgm:pt modelId="{512D8D2D-918A-4013-B57D-6AB858C5EBD9}" type="pres">
      <dgm:prSet presAssocID="{199393E6-BF70-42CB-8F56-F240C850D0EF}" presName="chevron2" presStyleLbl="alignNode1" presStyleIdx="15" presStyleCnt="28"/>
      <dgm:spPr/>
    </dgm:pt>
    <dgm:pt modelId="{A2A3153C-2B2E-4BF8-B3D0-CABBEDB95055}" type="pres">
      <dgm:prSet presAssocID="{199393E6-BF70-42CB-8F56-F240C850D0EF}" presName="chevron3" presStyleLbl="alignNode1" presStyleIdx="16" presStyleCnt="28"/>
      <dgm:spPr/>
    </dgm:pt>
    <dgm:pt modelId="{242E2543-3E52-4508-8203-CA8BF468916A}" type="pres">
      <dgm:prSet presAssocID="{199393E6-BF70-42CB-8F56-F240C850D0EF}" presName="chevron4" presStyleLbl="alignNode1" presStyleIdx="17" presStyleCnt="28"/>
      <dgm:spPr/>
    </dgm:pt>
    <dgm:pt modelId="{912C0146-5E6E-4314-ABF8-1C0F6F5C2081}" type="pres">
      <dgm:prSet presAssocID="{199393E6-BF70-42CB-8F56-F240C850D0EF}" presName="chevron5" presStyleLbl="alignNode1" presStyleIdx="18" presStyleCnt="28"/>
      <dgm:spPr/>
    </dgm:pt>
    <dgm:pt modelId="{223441FB-FD54-4442-B69F-5058D03CEFBF}" type="pres">
      <dgm:prSet presAssocID="{199393E6-BF70-42CB-8F56-F240C850D0EF}" presName="chevron6" presStyleLbl="alignNode1" presStyleIdx="19" presStyleCnt="28"/>
      <dgm:spPr/>
    </dgm:pt>
    <dgm:pt modelId="{B111405A-5377-4B29-9369-2BE5F38C2604}" type="pres">
      <dgm:prSet presAssocID="{199393E6-BF70-42CB-8F56-F240C850D0EF}" presName="chevron7" presStyleLbl="alignNode1" presStyleIdx="20" presStyleCnt="28"/>
      <dgm:spPr/>
    </dgm:pt>
    <dgm:pt modelId="{DA60D8F1-DA7F-45FE-A917-13DA0D41C834}" type="pres">
      <dgm:prSet presAssocID="{199393E6-BF70-42CB-8F56-F240C850D0EF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8E66DB-7A51-4EFF-92EA-0E068D304A90}" type="pres">
      <dgm:prSet presAssocID="{23F6F0BB-AAE8-49A2-AC1D-63AD731514B3}" presName="sibTrans" presStyleCnt="0"/>
      <dgm:spPr/>
    </dgm:pt>
    <dgm:pt modelId="{0EF3F737-EACB-4608-BE88-CBE6ABB42DAE}" type="pres">
      <dgm:prSet presAssocID="{58C805F9-772B-4EE3-AA0D-43471FA5315D}" presName="parenttextcomposite" presStyleCnt="0"/>
      <dgm:spPr/>
    </dgm:pt>
    <dgm:pt modelId="{5BFB2BDA-D310-4450-9DA8-257F2C85FD1E}" type="pres">
      <dgm:prSet presAssocID="{58C805F9-772B-4EE3-AA0D-43471FA5315D}" presName="parenttext" presStyleLbl="revTx" presStyleIdx="3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60AFF4-B915-4FB3-A888-4941D91540B0}" type="pres">
      <dgm:prSet presAssocID="{58C805F9-772B-4EE3-AA0D-43471FA5315D}" presName="parallelogramComposite" presStyleCnt="0"/>
      <dgm:spPr/>
    </dgm:pt>
    <dgm:pt modelId="{510A59C2-F12F-4D92-BB75-8E474CA27ABF}" type="pres">
      <dgm:prSet presAssocID="{58C805F9-772B-4EE3-AA0D-43471FA5315D}" presName="parallelogram1" presStyleLbl="alignNode1" presStyleIdx="21" presStyleCnt="28"/>
      <dgm:spPr/>
    </dgm:pt>
    <dgm:pt modelId="{380AC914-B38C-442D-B349-543A90CDCBDE}" type="pres">
      <dgm:prSet presAssocID="{58C805F9-772B-4EE3-AA0D-43471FA5315D}" presName="parallelogram2" presStyleLbl="alignNode1" presStyleIdx="22" presStyleCnt="28"/>
      <dgm:spPr/>
    </dgm:pt>
    <dgm:pt modelId="{FFD146B5-3464-45F0-BC34-04E90EE9F9BE}" type="pres">
      <dgm:prSet presAssocID="{58C805F9-772B-4EE3-AA0D-43471FA5315D}" presName="parallelogram3" presStyleLbl="alignNode1" presStyleIdx="23" presStyleCnt="28"/>
      <dgm:spPr/>
    </dgm:pt>
    <dgm:pt modelId="{009083AC-852C-427E-B290-94F9156541FB}" type="pres">
      <dgm:prSet presAssocID="{58C805F9-772B-4EE3-AA0D-43471FA5315D}" presName="parallelogram4" presStyleLbl="alignNode1" presStyleIdx="24" presStyleCnt="28"/>
      <dgm:spPr/>
    </dgm:pt>
    <dgm:pt modelId="{87C7263D-0028-4B34-94AE-F8C2B37D8C93}" type="pres">
      <dgm:prSet presAssocID="{58C805F9-772B-4EE3-AA0D-43471FA5315D}" presName="parallelogram5" presStyleLbl="alignNode1" presStyleIdx="25" presStyleCnt="28"/>
      <dgm:spPr/>
    </dgm:pt>
    <dgm:pt modelId="{4CCDDEBE-09AB-485D-B178-8498C6CBBBC6}" type="pres">
      <dgm:prSet presAssocID="{58C805F9-772B-4EE3-AA0D-43471FA5315D}" presName="parallelogram6" presStyleLbl="alignNode1" presStyleIdx="26" presStyleCnt="28"/>
      <dgm:spPr/>
    </dgm:pt>
    <dgm:pt modelId="{FE931B82-C962-4585-81F9-7C41E67193F6}" type="pres">
      <dgm:prSet presAssocID="{58C805F9-772B-4EE3-AA0D-43471FA5315D}" presName="parallelogram7" presStyleLbl="alignNode1" presStyleIdx="27" presStyleCnt="28"/>
      <dgm:spPr/>
    </dgm:pt>
  </dgm:ptLst>
  <dgm:cxnLst>
    <dgm:cxn modelId="{767FB7B0-4CA5-4562-A0C9-9E0AC4E77326}" type="presOf" srcId="{ED4CFB0A-CD98-48BB-A816-48484F0DF6C8}" destId="{D52AED1A-114F-46C7-B63D-01CF96243A63}" srcOrd="0" destOrd="0" presId="urn:microsoft.com/office/officeart/2008/layout/VerticalAccentList"/>
    <dgm:cxn modelId="{CD463FB3-26CD-49BB-AA5E-B0C9D334A744}" srcId="{199393E6-BF70-42CB-8F56-F240C850D0EF}" destId="{9D073FA9-8589-4980-95C9-FC975CB2A0DF}" srcOrd="0" destOrd="0" parTransId="{7E43D9EB-C7FF-4E58-B171-AEB5FE927A72}" sibTransId="{3577BE39-665E-4CD0-951C-5ACBCD1E0484}"/>
    <dgm:cxn modelId="{97B439BD-209F-454D-9971-E9A1F5BF1BF6}" type="presOf" srcId="{199393E6-BF70-42CB-8F56-F240C850D0EF}" destId="{CA1FE870-2846-4D12-B8FC-0E0AE564D619}" srcOrd="0" destOrd="0" presId="urn:microsoft.com/office/officeart/2008/layout/VerticalAccentList"/>
    <dgm:cxn modelId="{1AB0FA4B-2A38-4D86-AE5B-C656DE59A40C}" srcId="{71764CEA-DA4D-4183-B01D-257D9D4FB2A8}" destId="{C00D160D-C21D-477E-B0B6-FE060AF2E345}" srcOrd="0" destOrd="0" parTransId="{95B22660-1C0F-4B32-BB03-D1EA7459E503}" sibTransId="{C53D1C47-B194-4173-8E8A-2FD43768EE8C}"/>
    <dgm:cxn modelId="{81962284-4696-4E3A-9127-8DA11230DD8C}" srcId="{9CBED6AD-8958-4E0A-894A-12821ACBF384}" destId="{71764CEA-DA4D-4183-B01D-257D9D4FB2A8}" srcOrd="1" destOrd="0" parTransId="{E0E60075-58FE-49AA-B19F-7A730C68655A}" sibTransId="{BA237DE5-30F0-4DDF-B80E-ED6211E047B9}"/>
    <dgm:cxn modelId="{F2D6D904-0327-424F-A520-105613F1D3EA}" srcId="{9CBED6AD-8958-4E0A-894A-12821ACBF384}" destId="{ED4CFB0A-CD98-48BB-A816-48484F0DF6C8}" srcOrd="0" destOrd="0" parTransId="{AFED1147-0297-4D5B-9FC1-79F06A88AD44}" sibTransId="{23F4891B-5A57-44E7-A362-6A8C238A264E}"/>
    <dgm:cxn modelId="{6429B027-84ED-483B-BCD4-B05C2F934D50}" type="presOf" srcId="{9CBED6AD-8958-4E0A-894A-12821ACBF384}" destId="{26D78ACC-8F42-4D5E-8543-741B621845A7}" srcOrd="0" destOrd="0" presId="urn:microsoft.com/office/officeart/2008/layout/VerticalAccentList"/>
    <dgm:cxn modelId="{FE04EDAA-4738-4660-B367-36AC3A2F5729}" type="presOf" srcId="{9D073FA9-8589-4980-95C9-FC975CB2A0DF}" destId="{DA60D8F1-DA7F-45FE-A917-13DA0D41C834}" srcOrd="0" destOrd="0" presId="urn:microsoft.com/office/officeart/2008/layout/VerticalAccentList"/>
    <dgm:cxn modelId="{5350029D-B025-46D7-9398-695CB2370B32}" srcId="{9CBED6AD-8958-4E0A-894A-12821ACBF384}" destId="{199393E6-BF70-42CB-8F56-F240C850D0EF}" srcOrd="2" destOrd="0" parTransId="{4D417571-9204-4FF8-B0E1-E7E45A9E2FCA}" sibTransId="{23F6F0BB-AAE8-49A2-AC1D-63AD731514B3}"/>
    <dgm:cxn modelId="{0A939051-4D79-4EB8-BFFC-D1F8FE3A778C}" srcId="{ED4CFB0A-CD98-48BB-A816-48484F0DF6C8}" destId="{09B45BF4-C353-428D-944B-2217478718DE}" srcOrd="0" destOrd="0" parTransId="{9FFD875B-3063-446E-BD9F-91F5CF30D590}" sibTransId="{3E18C2D6-428E-415F-A293-047A210A329F}"/>
    <dgm:cxn modelId="{7BDCA592-774A-452F-9196-55541DC4B531}" type="presOf" srcId="{C00D160D-C21D-477E-B0B6-FE060AF2E345}" destId="{186CA8F9-6635-465B-B1A5-95CC5AD834BC}" srcOrd="0" destOrd="0" presId="urn:microsoft.com/office/officeart/2008/layout/VerticalAccentList"/>
    <dgm:cxn modelId="{FEED5DD1-E1E9-4A2B-B15A-DF4CEFB844D1}" type="presOf" srcId="{09B45BF4-C353-428D-944B-2217478718DE}" destId="{6B041202-73CF-4ED0-AEA6-39A25FE697C2}" srcOrd="0" destOrd="0" presId="urn:microsoft.com/office/officeart/2008/layout/VerticalAccentList"/>
    <dgm:cxn modelId="{25B05532-2900-4E3E-9AAF-8F2C1D2C9AD5}" type="presOf" srcId="{71764CEA-DA4D-4183-B01D-257D9D4FB2A8}" destId="{1F6D471F-F87C-45DB-B614-567D6E5A6598}" srcOrd="0" destOrd="0" presId="urn:microsoft.com/office/officeart/2008/layout/VerticalAccentList"/>
    <dgm:cxn modelId="{4548FEC0-AB63-4193-97F7-8B469B509E79}" type="presOf" srcId="{58C805F9-772B-4EE3-AA0D-43471FA5315D}" destId="{5BFB2BDA-D310-4450-9DA8-257F2C85FD1E}" srcOrd="0" destOrd="0" presId="urn:microsoft.com/office/officeart/2008/layout/VerticalAccentList"/>
    <dgm:cxn modelId="{5CE0F1F1-65BF-4AFC-A523-D1EB5C3E430E}" srcId="{9CBED6AD-8958-4E0A-894A-12821ACBF384}" destId="{58C805F9-772B-4EE3-AA0D-43471FA5315D}" srcOrd="3" destOrd="0" parTransId="{C19E655C-798C-4F4D-BAB5-55D6592E13CB}" sibTransId="{2E41DEDF-EC98-425D-8A8A-11859F443142}"/>
    <dgm:cxn modelId="{6560A33D-C40E-431C-8574-6C03B1A6972C}" type="presParOf" srcId="{26D78ACC-8F42-4D5E-8543-741B621845A7}" destId="{86CD87EE-8AC1-4946-BFA4-005E542D4420}" srcOrd="0" destOrd="0" presId="urn:microsoft.com/office/officeart/2008/layout/VerticalAccentList"/>
    <dgm:cxn modelId="{F1901E0C-43FA-4D17-A1C4-1ED6FD0F712D}" type="presParOf" srcId="{86CD87EE-8AC1-4946-BFA4-005E542D4420}" destId="{D52AED1A-114F-46C7-B63D-01CF96243A63}" srcOrd="0" destOrd="0" presId="urn:microsoft.com/office/officeart/2008/layout/VerticalAccentList"/>
    <dgm:cxn modelId="{D990D45A-8778-4350-B8AB-E41F82A27BC8}" type="presParOf" srcId="{26D78ACC-8F42-4D5E-8543-741B621845A7}" destId="{8F34D860-0D3E-494D-AF3C-9972585133CD}" srcOrd="1" destOrd="0" presId="urn:microsoft.com/office/officeart/2008/layout/VerticalAccentList"/>
    <dgm:cxn modelId="{3266CB01-2018-40AE-88B9-79B7C4F62ED7}" type="presParOf" srcId="{8F34D860-0D3E-494D-AF3C-9972585133CD}" destId="{6AF465FF-7E28-4B48-990B-ED1FA0B9B2F6}" srcOrd="0" destOrd="0" presId="urn:microsoft.com/office/officeart/2008/layout/VerticalAccentList"/>
    <dgm:cxn modelId="{0E649EBD-DD1A-47A8-BED3-5B3E7886865C}" type="presParOf" srcId="{8F34D860-0D3E-494D-AF3C-9972585133CD}" destId="{393C2E98-AAB0-43E4-84D1-F46BBB73DADE}" srcOrd="1" destOrd="0" presId="urn:microsoft.com/office/officeart/2008/layout/VerticalAccentList"/>
    <dgm:cxn modelId="{F975BEC0-7138-4EBE-8B3D-17A25CBB9AB7}" type="presParOf" srcId="{8F34D860-0D3E-494D-AF3C-9972585133CD}" destId="{9A0F73CF-6AD3-4D5A-8C7A-DBC3D98D7877}" srcOrd="2" destOrd="0" presId="urn:microsoft.com/office/officeart/2008/layout/VerticalAccentList"/>
    <dgm:cxn modelId="{C9A371A1-39B6-47BA-A264-1C35C45E5535}" type="presParOf" srcId="{8F34D860-0D3E-494D-AF3C-9972585133CD}" destId="{B642E6AC-FEC4-4F50-9378-83E73CC46B8F}" srcOrd="3" destOrd="0" presId="urn:microsoft.com/office/officeart/2008/layout/VerticalAccentList"/>
    <dgm:cxn modelId="{3D45CD70-F3DD-4571-97F2-E35DC58C7263}" type="presParOf" srcId="{8F34D860-0D3E-494D-AF3C-9972585133CD}" destId="{363EB7FE-5942-43FD-B917-2BCAFEFB96A9}" srcOrd="4" destOrd="0" presId="urn:microsoft.com/office/officeart/2008/layout/VerticalAccentList"/>
    <dgm:cxn modelId="{B24C8BAD-7225-4794-83DD-B0C6CDB66BBC}" type="presParOf" srcId="{8F34D860-0D3E-494D-AF3C-9972585133CD}" destId="{B02AEB39-6481-4115-9B2F-7D730263326F}" srcOrd="5" destOrd="0" presId="urn:microsoft.com/office/officeart/2008/layout/VerticalAccentList"/>
    <dgm:cxn modelId="{942147E0-A1C6-414E-ABE3-E51A89CD36BC}" type="presParOf" srcId="{8F34D860-0D3E-494D-AF3C-9972585133CD}" destId="{03673CEF-C22E-4C54-A5AA-246FAFCC871D}" srcOrd="6" destOrd="0" presId="urn:microsoft.com/office/officeart/2008/layout/VerticalAccentList"/>
    <dgm:cxn modelId="{2A95DDB9-52C4-44F8-931C-A815F65A34DB}" type="presParOf" srcId="{8F34D860-0D3E-494D-AF3C-9972585133CD}" destId="{6B041202-73CF-4ED0-AEA6-39A25FE697C2}" srcOrd="7" destOrd="0" presId="urn:microsoft.com/office/officeart/2008/layout/VerticalAccentList"/>
    <dgm:cxn modelId="{9B0D0E7E-B1B7-4174-B83A-D49DEF08B45E}" type="presParOf" srcId="{26D78ACC-8F42-4D5E-8543-741B621845A7}" destId="{F02F2D82-A7AD-4E23-952E-42B807721CF5}" srcOrd="2" destOrd="0" presId="urn:microsoft.com/office/officeart/2008/layout/VerticalAccentList"/>
    <dgm:cxn modelId="{6AD10EF5-D543-463C-8AA8-60C7C3BBB189}" type="presParOf" srcId="{26D78ACC-8F42-4D5E-8543-741B621845A7}" destId="{36F8F496-0996-40A6-AC66-D64464A7CD84}" srcOrd="3" destOrd="0" presId="urn:microsoft.com/office/officeart/2008/layout/VerticalAccentList"/>
    <dgm:cxn modelId="{6EFCDE66-3362-47A2-9CF3-5EB300368211}" type="presParOf" srcId="{36F8F496-0996-40A6-AC66-D64464A7CD84}" destId="{1F6D471F-F87C-45DB-B614-567D6E5A6598}" srcOrd="0" destOrd="0" presId="urn:microsoft.com/office/officeart/2008/layout/VerticalAccentList"/>
    <dgm:cxn modelId="{D4AF49DF-9514-400C-A1C4-94EE0F976887}" type="presParOf" srcId="{26D78ACC-8F42-4D5E-8543-741B621845A7}" destId="{47643A08-0B4E-4354-8335-E1AED80B16DD}" srcOrd="4" destOrd="0" presId="urn:microsoft.com/office/officeart/2008/layout/VerticalAccentList"/>
    <dgm:cxn modelId="{4684CB80-2545-4986-991C-251704B8ABB4}" type="presParOf" srcId="{47643A08-0B4E-4354-8335-E1AED80B16DD}" destId="{9AAEE102-4377-40C9-881A-FB445B45DBF2}" srcOrd="0" destOrd="0" presId="urn:microsoft.com/office/officeart/2008/layout/VerticalAccentList"/>
    <dgm:cxn modelId="{49D42089-1DFB-4314-8031-0630CF65B18C}" type="presParOf" srcId="{47643A08-0B4E-4354-8335-E1AED80B16DD}" destId="{3990708F-7F66-486E-B2AB-9B1FE1F2B555}" srcOrd="1" destOrd="0" presId="urn:microsoft.com/office/officeart/2008/layout/VerticalAccentList"/>
    <dgm:cxn modelId="{5C21CB13-83F2-4924-8D72-0B1C9AC42DEF}" type="presParOf" srcId="{47643A08-0B4E-4354-8335-E1AED80B16DD}" destId="{192281C4-2924-4F26-94D0-BB1D773CE744}" srcOrd="2" destOrd="0" presId="urn:microsoft.com/office/officeart/2008/layout/VerticalAccentList"/>
    <dgm:cxn modelId="{7B037241-4207-47A0-85CD-1ADF837E9D35}" type="presParOf" srcId="{47643A08-0B4E-4354-8335-E1AED80B16DD}" destId="{8993F0D4-D5C2-4D3A-9351-B81FB9BA2773}" srcOrd="3" destOrd="0" presId="urn:microsoft.com/office/officeart/2008/layout/VerticalAccentList"/>
    <dgm:cxn modelId="{4D982FC6-5BBD-4F7E-93DD-56D141F45936}" type="presParOf" srcId="{47643A08-0B4E-4354-8335-E1AED80B16DD}" destId="{DC73B427-992E-42DE-84EA-C7E065765624}" srcOrd="4" destOrd="0" presId="urn:microsoft.com/office/officeart/2008/layout/VerticalAccentList"/>
    <dgm:cxn modelId="{6A3A2C9D-5CDF-40E6-8D3C-7B3A23219A42}" type="presParOf" srcId="{47643A08-0B4E-4354-8335-E1AED80B16DD}" destId="{F65509B5-6196-48CA-9FDD-1E2050C40457}" srcOrd="5" destOrd="0" presId="urn:microsoft.com/office/officeart/2008/layout/VerticalAccentList"/>
    <dgm:cxn modelId="{073C75DF-B622-4A76-ACC3-7EE39B37F9A6}" type="presParOf" srcId="{47643A08-0B4E-4354-8335-E1AED80B16DD}" destId="{C3276370-D599-4325-8B76-3A8A1DF26501}" srcOrd="6" destOrd="0" presId="urn:microsoft.com/office/officeart/2008/layout/VerticalAccentList"/>
    <dgm:cxn modelId="{769D27F8-C5EC-4F5A-BE90-572D3B9B0CC1}" type="presParOf" srcId="{47643A08-0B4E-4354-8335-E1AED80B16DD}" destId="{186CA8F9-6635-465B-B1A5-95CC5AD834BC}" srcOrd="7" destOrd="0" presId="urn:microsoft.com/office/officeart/2008/layout/VerticalAccentList"/>
    <dgm:cxn modelId="{4AB99E4B-C123-44DB-A5A0-6363D7010726}" type="presParOf" srcId="{26D78ACC-8F42-4D5E-8543-741B621845A7}" destId="{312ADF78-90CF-4DE2-9F50-C10106EFA721}" srcOrd="5" destOrd="0" presId="urn:microsoft.com/office/officeart/2008/layout/VerticalAccentList"/>
    <dgm:cxn modelId="{5F48A2C7-DFB7-48BF-A5DE-E0FED2B90B2E}" type="presParOf" srcId="{26D78ACC-8F42-4D5E-8543-741B621845A7}" destId="{20B64BF4-5D01-40CA-BE73-117CCFC7B2BF}" srcOrd="6" destOrd="0" presId="urn:microsoft.com/office/officeart/2008/layout/VerticalAccentList"/>
    <dgm:cxn modelId="{76DA532E-1C20-4D40-B988-1BB749A10CB8}" type="presParOf" srcId="{20B64BF4-5D01-40CA-BE73-117CCFC7B2BF}" destId="{CA1FE870-2846-4D12-B8FC-0E0AE564D619}" srcOrd="0" destOrd="0" presId="urn:microsoft.com/office/officeart/2008/layout/VerticalAccentList"/>
    <dgm:cxn modelId="{0304D102-A3C3-426B-9B94-A83A6FCBC647}" type="presParOf" srcId="{26D78ACC-8F42-4D5E-8543-741B621845A7}" destId="{91F2540D-3EAF-47EE-AC1B-D346F35A0D9F}" srcOrd="7" destOrd="0" presId="urn:microsoft.com/office/officeart/2008/layout/VerticalAccentList"/>
    <dgm:cxn modelId="{AEDA42C7-9949-42CF-BF9D-E8A9B35371F1}" type="presParOf" srcId="{91F2540D-3EAF-47EE-AC1B-D346F35A0D9F}" destId="{6AB266B9-11F4-45F1-8A81-A28F6FD47355}" srcOrd="0" destOrd="0" presId="urn:microsoft.com/office/officeart/2008/layout/VerticalAccentList"/>
    <dgm:cxn modelId="{01C53E90-B521-482F-8788-141791C28B00}" type="presParOf" srcId="{91F2540D-3EAF-47EE-AC1B-D346F35A0D9F}" destId="{512D8D2D-918A-4013-B57D-6AB858C5EBD9}" srcOrd="1" destOrd="0" presId="urn:microsoft.com/office/officeart/2008/layout/VerticalAccentList"/>
    <dgm:cxn modelId="{872259FF-6C3A-48CF-9504-4B32B7BB6A6C}" type="presParOf" srcId="{91F2540D-3EAF-47EE-AC1B-D346F35A0D9F}" destId="{A2A3153C-2B2E-4BF8-B3D0-CABBEDB95055}" srcOrd="2" destOrd="0" presId="urn:microsoft.com/office/officeart/2008/layout/VerticalAccentList"/>
    <dgm:cxn modelId="{FE191E84-3CF3-4F19-93F7-C2A306AC190C}" type="presParOf" srcId="{91F2540D-3EAF-47EE-AC1B-D346F35A0D9F}" destId="{242E2543-3E52-4508-8203-CA8BF468916A}" srcOrd="3" destOrd="0" presId="urn:microsoft.com/office/officeart/2008/layout/VerticalAccentList"/>
    <dgm:cxn modelId="{9895954E-EF53-407D-9AD9-931CF87DA7C6}" type="presParOf" srcId="{91F2540D-3EAF-47EE-AC1B-D346F35A0D9F}" destId="{912C0146-5E6E-4314-ABF8-1C0F6F5C2081}" srcOrd="4" destOrd="0" presId="urn:microsoft.com/office/officeart/2008/layout/VerticalAccentList"/>
    <dgm:cxn modelId="{6A163C11-5212-43D2-847E-C563F8663A80}" type="presParOf" srcId="{91F2540D-3EAF-47EE-AC1B-D346F35A0D9F}" destId="{223441FB-FD54-4442-B69F-5058D03CEFBF}" srcOrd="5" destOrd="0" presId="urn:microsoft.com/office/officeart/2008/layout/VerticalAccentList"/>
    <dgm:cxn modelId="{C35CA362-7E2F-490D-A1B3-0B361354A4A0}" type="presParOf" srcId="{91F2540D-3EAF-47EE-AC1B-D346F35A0D9F}" destId="{B111405A-5377-4B29-9369-2BE5F38C2604}" srcOrd="6" destOrd="0" presId="urn:microsoft.com/office/officeart/2008/layout/VerticalAccentList"/>
    <dgm:cxn modelId="{46E5DC31-6819-455F-9F36-304F62B765AB}" type="presParOf" srcId="{91F2540D-3EAF-47EE-AC1B-D346F35A0D9F}" destId="{DA60D8F1-DA7F-45FE-A917-13DA0D41C834}" srcOrd="7" destOrd="0" presId="urn:microsoft.com/office/officeart/2008/layout/VerticalAccentList"/>
    <dgm:cxn modelId="{DC879FD5-EEE3-466C-831B-024DF3BA8815}" type="presParOf" srcId="{26D78ACC-8F42-4D5E-8543-741B621845A7}" destId="{C18E66DB-7A51-4EFF-92EA-0E068D304A90}" srcOrd="8" destOrd="0" presId="urn:microsoft.com/office/officeart/2008/layout/VerticalAccentList"/>
    <dgm:cxn modelId="{BED19843-395F-4AC5-9B26-D635B32727A0}" type="presParOf" srcId="{26D78ACC-8F42-4D5E-8543-741B621845A7}" destId="{0EF3F737-EACB-4608-BE88-CBE6ABB42DAE}" srcOrd="9" destOrd="0" presId="urn:microsoft.com/office/officeart/2008/layout/VerticalAccentList"/>
    <dgm:cxn modelId="{6B94B191-1614-4CC7-9B52-342A455B1D3B}" type="presParOf" srcId="{0EF3F737-EACB-4608-BE88-CBE6ABB42DAE}" destId="{5BFB2BDA-D310-4450-9DA8-257F2C85FD1E}" srcOrd="0" destOrd="0" presId="urn:microsoft.com/office/officeart/2008/layout/VerticalAccentList"/>
    <dgm:cxn modelId="{1F893D1A-E6E7-4046-B90B-CC618A788024}" type="presParOf" srcId="{26D78ACC-8F42-4D5E-8543-741B621845A7}" destId="{A560AFF4-B915-4FB3-A888-4941D91540B0}" srcOrd="10" destOrd="0" presId="urn:microsoft.com/office/officeart/2008/layout/VerticalAccentList"/>
    <dgm:cxn modelId="{B2826616-E194-4147-847D-A646F7B50CD4}" type="presParOf" srcId="{A560AFF4-B915-4FB3-A888-4941D91540B0}" destId="{510A59C2-F12F-4D92-BB75-8E474CA27ABF}" srcOrd="0" destOrd="0" presId="urn:microsoft.com/office/officeart/2008/layout/VerticalAccentList"/>
    <dgm:cxn modelId="{585A2F06-615B-4B30-A704-E3F2AADA5A6E}" type="presParOf" srcId="{A560AFF4-B915-4FB3-A888-4941D91540B0}" destId="{380AC914-B38C-442D-B349-543A90CDCBDE}" srcOrd="1" destOrd="0" presId="urn:microsoft.com/office/officeart/2008/layout/VerticalAccentList"/>
    <dgm:cxn modelId="{EE3A4606-B969-403A-8E1B-DDE8B331FF02}" type="presParOf" srcId="{A560AFF4-B915-4FB3-A888-4941D91540B0}" destId="{FFD146B5-3464-45F0-BC34-04E90EE9F9BE}" srcOrd="2" destOrd="0" presId="urn:microsoft.com/office/officeart/2008/layout/VerticalAccentList"/>
    <dgm:cxn modelId="{9B35FC7E-1252-43B6-AEAA-2C9774CE3B32}" type="presParOf" srcId="{A560AFF4-B915-4FB3-A888-4941D91540B0}" destId="{009083AC-852C-427E-B290-94F9156541FB}" srcOrd="3" destOrd="0" presId="urn:microsoft.com/office/officeart/2008/layout/VerticalAccentList"/>
    <dgm:cxn modelId="{D33A2255-71BE-48B4-A64F-A1C25D90C177}" type="presParOf" srcId="{A560AFF4-B915-4FB3-A888-4941D91540B0}" destId="{87C7263D-0028-4B34-94AE-F8C2B37D8C93}" srcOrd="4" destOrd="0" presId="urn:microsoft.com/office/officeart/2008/layout/VerticalAccentList"/>
    <dgm:cxn modelId="{A6B4816E-DF60-4105-88F6-5AB8E1989F70}" type="presParOf" srcId="{A560AFF4-B915-4FB3-A888-4941D91540B0}" destId="{4CCDDEBE-09AB-485D-B178-8498C6CBBBC6}" srcOrd="5" destOrd="0" presId="urn:microsoft.com/office/officeart/2008/layout/VerticalAccentList"/>
    <dgm:cxn modelId="{9CF00DFB-D956-44A3-86DF-0656EE826B27}" type="presParOf" srcId="{A560AFF4-B915-4FB3-A888-4941D91540B0}" destId="{FE931B82-C962-4585-81F9-7C41E67193F6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273054-121E-492F-B2A5-7B21E24422BE}" type="doc">
      <dgm:prSet loTypeId="urn:microsoft.com/office/officeart/2005/8/layout/vProcess5" loCatId="process" qsTypeId="urn:microsoft.com/office/officeart/2005/8/quickstyle/simple2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38913023-ABEF-4233-A262-6A20927AC38F}">
      <dgm:prSet phldrT="[Text]"/>
      <dgm:spPr/>
      <dgm:t>
        <a:bodyPr/>
        <a:lstStyle/>
        <a:p>
          <a:r>
            <a:rPr lang="en-US" dirty="0" smtClean="0"/>
            <a:t>Object Orientation Programming</a:t>
          </a:r>
          <a:endParaRPr lang="en-US" dirty="0"/>
        </a:p>
      </dgm:t>
    </dgm:pt>
    <dgm:pt modelId="{CB63FBB8-6F5C-4C46-B3FA-9C7E42CB6CEC}" type="parTrans" cxnId="{0FB25F32-E396-40D1-B213-6DC120D5A0FC}">
      <dgm:prSet/>
      <dgm:spPr/>
      <dgm:t>
        <a:bodyPr/>
        <a:lstStyle/>
        <a:p>
          <a:endParaRPr lang="en-US"/>
        </a:p>
      </dgm:t>
    </dgm:pt>
    <dgm:pt modelId="{24B12CC5-5D61-4D63-A701-EBB504841AA8}" type="sibTrans" cxnId="{0FB25F32-E396-40D1-B213-6DC120D5A0FC}">
      <dgm:prSet/>
      <dgm:spPr/>
      <dgm:t>
        <a:bodyPr/>
        <a:lstStyle/>
        <a:p>
          <a:endParaRPr lang="en-US"/>
        </a:p>
      </dgm:t>
    </dgm:pt>
    <dgm:pt modelId="{12CDAC37-9FE7-4A69-9309-7C032B9FA3FD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Class, Object</a:t>
          </a:r>
          <a:endParaRPr lang="en-US" dirty="0"/>
        </a:p>
      </dgm:t>
    </dgm:pt>
    <dgm:pt modelId="{8BDD6308-544F-415D-9ED5-3EF2F3B30B88}" type="parTrans" cxnId="{6C9CDE19-A0B6-4DD8-BD27-808D4F69CF25}">
      <dgm:prSet/>
      <dgm:spPr/>
      <dgm:t>
        <a:bodyPr/>
        <a:lstStyle/>
        <a:p>
          <a:endParaRPr lang="en-US"/>
        </a:p>
      </dgm:t>
    </dgm:pt>
    <dgm:pt modelId="{01B26CCB-2185-4C86-B816-10BF8309282C}" type="sibTrans" cxnId="{6C9CDE19-A0B6-4DD8-BD27-808D4F69CF25}">
      <dgm:prSet/>
      <dgm:spPr/>
      <dgm:t>
        <a:bodyPr/>
        <a:lstStyle/>
        <a:p>
          <a:endParaRPr lang="en-US"/>
        </a:p>
      </dgm:t>
    </dgm:pt>
    <dgm:pt modelId="{5D4FFADF-9F66-4C85-ABB3-C68A97D1D1C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Method</a:t>
          </a:r>
          <a:endParaRPr lang="en-US" dirty="0"/>
        </a:p>
      </dgm:t>
    </dgm:pt>
    <dgm:pt modelId="{C562A009-3E9A-4F5F-9180-D9E04CDC6C9D}" type="parTrans" cxnId="{10642E77-BC4F-4799-9C1C-9F421B2A3819}">
      <dgm:prSet/>
      <dgm:spPr/>
      <dgm:t>
        <a:bodyPr/>
        <a:lstStyle/>
        <a:p>
          <a:endParaRPr lang="en-US"/>
        </a:p>
      </dgm:t>
    </dgm:pt>
    <dgm:pt modelId="{2C2577F5-A0E8-4B01-828F-ABA99BFB4456}" type="sibTrans" cxnId="{10642E77-BC4F-4799-9C1C-9F421B2A3819}">
      <dgm:prSet/>
      <dgm:spPr/>
      <dgm:t>
        <a:bodyPr/>
        <a:lstStyle/>
        <a:p>
          <a:endParaRPr lang="en-US"/>
        </a:p>
      </dgm:t>
    </dgm:pt>
    <dgm:pt modelId="{D4443772-8BE7-4D5F-965B-C66247249722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smtClean="0"/>
            <a:t>Inheritance, Encapsulation</a:t>
          </a:r>
          <a:endParaRPr lang="en-US" dirty="0"/>
        </a:p>
      </dgm:t>
    </dgm:pt>
    <dgm:pt modelId="{E70995EA-64C0-4E77-BD20-10CEBAF8ABD0}" type="parTrans" cxnId="{420B3C09-3614-4B1B-A725-3F4DAB4847EA}">
      <dgm:prSet/>
      <dgm:spPr/>
      <dgm:t>
        <a:bodyPr/>
        <a:lstStyle/>
        <a:p>
          <a:endParaRPr lang="en-US"/>
        </a:p>
      </dgm:t>
    </dgm:pt>
    <dgm:pt modelId="{48AD923A-E910-477B-A309-37A62AA37090}" type="sibTrans" cxnId="{420B3C09-3614-4B1B-A725-3F4DAB4847EA}">
      <dgm:prSet/>
      <dgm:spPr/>
      <dgm:t>
        <a:bodyPr/>
        <a:lstStyle/>
        <a:p>
          <a:endParaRPr lang="en-US"/>
        </a:p>
      </dgm:t>
    </dgm:pt>
    <dgm:pt modelId="{414FD788-6CA9-4FB8-8D8A-28EDEE6147B0}">
      <dgm:prSet phldrT="[Text]"/>
      <dgm:spPr/>
      <dgm:t>
        <a:bodyPr/>
        <a:lstStyle/>
        <a:p>
          <a:r>
            <a:rPr lang="en-US" dirty="0" smtClean="0"/>
            <a:t>Polymorphism, Data Abstraction</a:t>
          </a:r>
          <a:endParaRPr lang="en-US" dirty="0"/>
        </a:p>
      </dgm:t>
    </dgm:pt>
    <dgm:pt modelId="{18C600DC-EFAD-4756-82AE-2E099C2ABA0B}" type="parTrans" cxnId="{FBD9569A-6E38-4E58-9024-722F87CBCAAF}">
      <dgm:prSet/>
      <dgm:spPr/>
      <dgm:t>
        <a:bodyPr/>
        <a:lstStyle/>
        <a:p>
          <a:endParaRPr lang="en-US"/>
        </a:p>
      </dgm:t>
    </dgm:pt>
    <dgm:pt modelId="{2E08D087-A701-4140-9963-5AF1275E6C4B}" type="sibTrans" cxnId="{FBD9569A-6E38-4E58-9024-722F87CBCAAF}">
      <dgm:prSet/>
      <dgm:spPr/>
      <dgm:t>
        <a:bodyPr/>
        <a:lstStyle/>
        <a:p>
          <a:endParaRPr lang="en-US"/>
        </a:p>
      </dgm:t>
    </dgm:pt>
    <dgm:pt modelId="{EEBC198B-54D9-49BA-8977-8FF644571856}" type="pres">
      <dgm:prSet presAssocID="{30273054-121E-492F-B2A5-7B21E24422B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1C31C8-B420-483C-A991-816A38A77E75}" type="pres">
      <dgm:prSet presAssocID="{30273054-121E-492F-B2A5-7B21E24422BE}" presName="dummyMaxCanvas" presStyleCnt="0">
        <dgm:presLayoutVars/>
      </dgm:prSet>
      <dgm:spPr/>
    </dgm:pt>
    <dgm:pt modelId="{6400F76B-8A00-4673-A7FC-F9534AB6F862}" type="pres">
      <dgm:prSet presAssocID="{30273054-121E-492F-B2A5-7B21E24422BE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5B687-DA4A-4F94-A686-929AE7C73DD7}" type="pres">
      <dgm:prSet presAssocID="{30273054-121E-492F-B2A5-7B21E24422BE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FEB23-A08E-4041-A091-5D9B6F7A1CEE}" type="pres">
      <dgm:prSet presAssocID="{30273054-121E-492F-B2A5-7B21E24422BE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9314E-F73A-44B4-8275-A142B1C97501}" type="pres">
      <dgm:prSet presAssocID="{30273054-121E-492F-B2A5-7B21E24422BE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DED9A-7A27-4AAE-B505-2C90F6BDFF37}" type="pres">
      <dgm:prSet presAssocID="{30273054-121E-492F-B2A5-7B21E24422BE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E86D-2A88-460D-8A6F-167DD77F4DB2}" type="pres">
      <dgm:prSet presAssocID="{30273054-121E-492F-B2A5-7B21E24422BE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2ECE01-DD6F-46C0-8EA0-A8716A3F7728}" type="pres">
      <dgm:prSet presAssocID="{30273054-121E-492F-B2A5-7B21E24422BE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5F82C-44C0-435B-980F-5E0656124AFF}" type="pres">
      <dgm:prSet presAssocID="{30273054-121E-492F-B2A5-7B21E24422BE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5EFDA-5AF5-4E6E-84BC-3ADA6EA6019E}" type="pres">
      <dgm:prSet presAssocID="{30273054-121E-492F-B2A5-7B21E24422BE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07498F-C55D-444D-9913-EC64CBC774F8}" type="pres">
      <dgm:prSet presAssocID="{30273054-121E-492F-B2A5-7B21E24422BE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7ED8B-55D4-4AB7-937E-DD936EA1E578}" type="pres">
      <dgm:prSet presAssocID="{30273054-121E-492F-B2A5-7B21E24422BE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4E485-B5EB-4D0E-AE4B-1E58A570288E}" type="pres">
      <dgm:prSet presAssocID="{30273054-121E-492F-B2A5-7B21E24422BE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DBD8D-D030-4576-BCD1-DF104150337C}" type="pres">
      <dgm:prSet presAssocID="{30273054-121E-492F-B2A5-7B21E24422BE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6EBB46-D5C6-4D37-AC89-5A9174DFFFF6}" type="pres">
      <dgm:prSet presAssocID="{30273054-121E-492F-B2A5-7B21E24422BE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EC02A1-CB62-453F-ADCA-13C27677493E}" type="presOf" srcId="{5D4FFADF-9F66-4C85-ABB3-C68A97D1D1C2}" destId="{C514E485-B5EB-4D0E-AE4B-1E58A570288E}" srcOrd="1" destOrd="0" presId="urn:microsoft.com/office/officeart/2005/8/layout/vProcess5"/>
    <dgm:cxn modelId="{F40AA636-8D5F-462C-BEFC-31E80A6C80DB}" type="presOf" srcId="{D4443772-8BE7-4D5F-965B-C66247249722}" destId="{EC69314E-F73A-44B4-8275-A142B1C97501}" srcOrd="0" destOrd="0" presId="urn:microsoft.com/office/officeart/2005/8/layout/vProcess5"/>
    <dgm:cxn modelId="{4EAECB4C-DA4F-4174-8606-78049584CE73}" type="presOf" srcId="{30273054-121E-492F-B2A5-7B21E24422BE}" destId="{EEBC198B-54D9-49BA-8977-8FF644571856}" srcOrd="0" destOrd="0" presId="urn:microsoft.com/office/officeart/2005/8/layout/vProcess5"/>
    <dgm:cxn modelId="{420B3C09-3614-4B1B-A725-3F4DAB4847EA}" srcId="{30273054-121E-492F-B2A5-7B21E24422BE}" destId="{D4443772-8BE7-4D5F-965B-C66247249722}" srcOrd="3" destOrd="0" parTransId="{E70995EA-64C0-4E77-BD20-10CEBAF8ABD0}" sibTransId="{48AD923A-E910-477B-A309-37A62AA37090}"/>
    <dgm:cxn modelId="{E1045F47-7D60-423F-974A-6D2EA7B3ADAA}" type="presOf" srcId="{414FD788-6CA9-4FB8-8D8A-28EDEE6147B0}" destId="{85DDED9A-7A27-4AAE-B505-2C90F6BDFF37}" srcOrd="0" destOrd="0" presId="urn:microsoft.com/office/officeart/2005/8/layout/vProcess5"/>
    <dgm:cxn modelId="{67E5DD92-26F6-45B2-A68C-E640D556D201}" type="presOf" srcId="{2C2577F5-A0E8-4B01-828F-ABA99BFB4456}" destId="{EC75F82C-44C0-435B-980F-5E0656124AFF}" srcOrd="0" destOrd="0" presId="urn:microsoft.com/office/officeart/2005/8/layout/vProcess5"/>
    <dgm:cxn modelId="{0FB25F32-E396-40D1-B213-6DC120D5A0FC}" srcId="{30273054-121E-492F-B2A5-7B21E24422BE}" destId="{38913023-ABEF-4233-A262-6A20927AC38F}" srcOrd="0" destOrd="0" parTransId="{CB63FBB8-6F5C-4C46-B3FA-9C7E42CB6CEC}" sibTransId="{24B12CC5-5D61-4D63-A701-EBB504841AA8}"/>
    <dgm:cxn modelId="{4F471318-FA73-4A72-B5C3-27B12F92D315}" type="presOf" srcId="{01B26CCB-2185-4C86-B816-10BF8309282C}" destId="{542ECE01-DD6F-46C0-8EA0-A8716A3F7728}" srcOrd="0" destOrd="0" presId="urn:microsoft.com/office/officeart/2005/8/layout/vProcess5"/>
    <dgm:cxn modelId="{67F471BF-EA04-4BE5-AA00-A7A674D1FA38}" type="presOf" srcId="{48AD923A-E910-477B-A309-37A62AA37090}" destId="{79D5EFDA-5AF5-4E6E-84BC-3ADA6EA6019E}" srcOrd="0" destOrd="0" presId="urn:microsoft.com/office/officeart/2005/8/layout/vProcess5"/>
    <dgm:cxn modelId="{6C9CDE19-A0B6-4DD8-BD27-808D4F69CF25}" srcId="{30273054-121E-492F-B2A5-7B21E24422BE}" destId="{12CDAC37-9FE7-4A69-9309-7C032B9FA3FD}" srcOrd="1" destOrd="0" parTransId="{8BDD6308-544F-415D-9ED5-3EF2F3B30B88}" sibTransId="{01B26CCB-2185-4C86-B816-10BF8309282C}"/>
    <dgm:cxn modelId="{BB7B4D00-192A-4438-8167-6466824B28D2}" type="presOf" srcId="{12CDAC37-9FE7-4A69-9309-7C032B9FA3FD}" destId="{8947ED8B-55D4-4AB7-937E-DD936EA1E578}" srcOrd="1" destOrd="0" presId="urn:microsoft.com/office/officeart/2005/8/layout/vProcess5"/>
    <dgm:cxn modelId="{F752DB94-5734-4303-AC19-200E27C6A0C1}" type="presOf" srcId="{D4443772-8BE7-4D5F-965B-C66247249722}" destId="{CB4DBD8D-D030-4576-BCD1-DF104150337C}" srcOrd="1" destOrd="0" presId="urn:microsoft.com/office/officeart/2005/8/layout/vProcess5"/>
    <dgm:cxn modelId="{C6E5C0F0-5438-4CC5-BB77-243F89279D24}" type="presOf" srcId="{24B12CC5-5D61-4D63-A701-EBB504841AA8}" destId="{3648E86D-2A88-460D-8A6F-167DD77F4DB2}" srcOrd="0" destOrd="0" presId="urn:microsoft.com/office/officeart/2005/8/layout/vProcess5"/>
    <dgm:cxn modelId="{B9C4368E-E72A-4757-8A1D-04F158A6B433}" type="presOf" srcId="{5D4FFADF-9F66-4C85-ABB3-C68A97D1D1C2}" destId="{A58FEB23-A08E-4041-A091-5D9B6F7A1CEE}" srcOrd="0" destOrd="0" presId="urn:microsoft.com/office/officeart/2005/8/layout/vProcess5"/>
    <dgm:cxn modelId="{10642E77-BC4F-4799-9C1C-9F421B2A3819}" srcId="{30273054-121E-492F-B2A5-7B21E24422BE}" destId="{5D4FFADF-9F66-4C85-ABB3-C68A97D1D1C2}" srcOrd="2" destOrd="0" parTransId="{C562A009-3E9A-4F5F-9180-D9E04CDC6C9D}" sibTransId="{2C2577F5-A0E8-4B01-828F-ABA99BFB4456}"/>
    <dgm:cxn modelId="{66499259-1104-4C5D-B042-8A7C5B5F0297}" type="presOf" srcId="{38913023-ABEF-4233-A262-6A20927AC38F}" destId="{6400F76B-8A00-4673-A7FC-F9534AB6F862}" srcOrd="0" destOrd="0" presId="urn:microsoft.com/office/officeart/2005/8/layout/vProcess5"/>
    <dgm:cxn modelId="{FBD9569A-6E38-4E58-9024-722F87CBCAAF}" srcId="{30273054-121E-492F-B2A5-7B21E24422BE}" destId="{414FD788-6CA9-4FB8-8D8A-28EDEE6147B0}" srcOrd="4" destOrd="0" parTransId="{18C600DC-EFAD-4756-82AE-2E099C2ABA0B}" sibTransId="{2E08D087-A701-4140-9963-5AF1275E6C4B}"/>
    <dgm:cxn modelId="{E7820A17-6F2C-4C94-A19D-BA8936023AE7}" type="presOf" srcId="{12CDAC37-9FE7-4A69-9309-7C032B9FA3FD}" destId="{7545B687-DA4A-4F94-A686-929AE7C73DD7}" srcOrd="0" destOrd="0" presId="urn:microsoft.com/office/officeart/2005/8/layout/vProcess5"/>
    <dgm:cxn modelId="{A933048F-C365-44FD-87CD-54DEF260A349}" type="presOf" srcId="{38913023-ABEF-4233-A262-6A20927AC38F}" destId="{A007498F-C55D-444D-9913-EC64CBC774F8}" srcOrd="1" destOrd="0" presId="urn:microsoft.com/office/officeart/2005/8/layout/vProcess5"/>
    <dgm:cxn modelId="{CC6106BF-C17F-4486-8C41-BC9D9C84D472}" type="presOf" srcId="{414FD788-6CA9-4FB8-8D8A-28EDEE6147B0}" destId="{0E6EBB46-D5C6-4D37-AC89-5A9174DFFFF6}" srcOrd="1" destOrd="0" presId="urn:microsoft.com/office/officeart/2005/8/layout/vProcess5"/>
    <dgm:cxn modelId="{C940CCDD-4CA9-477E-B20F-FC9D18A339C1}" type="presParOf" srcId="{EEBC198B-54D9-49BA-8977-8FF644571856}" destId="{451C31C8-B420-483C-A991-816A38A77E75}" srcOrd="0" destOrd="0" presId="urn:microsoft.com/office/officeart/2005/8/layout/vProcess5"/>
    <dgm:cxn modelId="{02A43952-2951-42F9-975B-93BDD8E064E9}" type="presParOf" srcId="{EEBC198B-54D9-49BA-8977-8FF644571856}" destId="{6400F76B-8A00-4673-A7FC-F9534AB6F862}" srcOrd="1" destOrd="0" presId="urn:microsoft.com/office/officeart/2005/8/layout/vProcess5"/>
    <dgm:cxn modelId="{22162D78-E7F1-49B1-B8B5-506935839824}" type="presParOf" srcId="{EEBC198B-54D9-49BA-8977-8FF644571856}" destId="{7545B687-DA4A-4F94-A686-929AE7C73DD7}" srcOrd="2" destOrd="0" presId="urn:microsoft.com/office/officeart/2005/8/layout/vProcess5"/>
    <dgm:cxn modelId="{61EEE118-9ED7-4BE4-A1B0-2858FC18DED2}" type="presParOf" srcId="{EEBC198B-54D9-49BA-8977-8FF644571856}" destId="{A58FEB23-A08E-4041-A091-5D9B6F7A1CEE}" srcOrd="3" destOrd="0" presId="urn:microsoft.com/office/officeart/2005/8/layout/vProcess5"/>
    <dgm:cxn modelId="{864887EF-8AFB-40F0-8449-12364B2A147C}" type="presParOf" srcId="{EEBC198B-54D9-49BA-8977-8FF644571856}" destId="{EC69314E-F73A-44B4-8275-A142B1C97501}" srcOrd="4" destOrd="0" presId="urn:microsoft.com/office/officeart/2005/8/layout/vProcess5"/>
    <dgm:cxn modelId="{1A4297DE-33F3-4BA9-891A-0052D50273E1}" type="presParOf" srcId="{EEBC198B-54D9-49BA-8977-8FF644571856}" destId="{85DDED9A-7A27-4AAE-B505-2C90F6BDFF37}" srcOrd="5" destOrd="0" presId="urn:microsoft.com/office/officeart/2005/8/layout/vProcess5"/>
    <dgm:cxn modelId="{D6895A82-270A-4F6E-8F41-DA4806CC201C}" type="presParOf" srcId="{EEBC198B-54D9-49BA-8977-8FF644571856}" destId="{3648E86D-2A88-460D-8A6F-167DD77F4DB2}" srcOrd="6" destOrd="0" presId="urn:microsoft.com/office/officeart/2005/8/layout/vProcess5"/>
    <dgm:cxn modelId="{F55F1DDD-E8D7-4C25-BB23-C431A1CD1E11}" type="presParOf" srcId="{EEBC198B-54D9-49BA-8977-8FF644571856}" destId="{542ECE01-DD6F-46C0-8EA0-A8716A3F7728}" srcOrd="7" destOrd="0" presId="urn:microsoft.com/office/officeart/2005/8/layout/vProcess5"/>
    <dgm:cxn modelId="{AA709E58-90CD-4C5A-AB06-91D5809A2E15}" type="presParOf" srcId="{EEBC198B-54D9-49BA-8977-8FF644571856}" destId="{EC75F82C-44C0-435B-980F-5E0656124AFF}" srcOrd="8" destOrd="0" presId="urn:microsoft.com/office/officeart/2005/8/layout/vProcess5"/>
    <dgm:cxn modelId="{FA872B3F-B16C-4F28-B201-EF4241E95047}" type="presParOf" srcId="{EEBC198B-54D9-49BA-8977-8FF644571856}" destId="{79D5EFDA-5AF5-4E6E-84BC-3ADA6EA6019E}" srcOrd="9" destOrd="0" presId="urn:microsoft.com/office/officeart/2005/8/layout/vProcess5"/>
    <dgm:cxn modelId="{00C7D1C9-2E48-4E06-A8A5-49B9B8D6EA79}" type="presParOf" srcId="{EEBC198B-54D9-49BA-8977-8FF644571856}" destId="{A007498F-C55D-444D-9913-EC64CBC774F8}" srcOrd="10" destOrd="0" presId="urn:microsoft.com/office/officeart/2005/8/layout/vProcess5"/>
    <dgm:cxn modelId="{47F640CA-E505-4698-86A7-00321FAB4987}" type="presParOf" srcId="{EEBC198B-54D9-49BA-8977-8FF644571856}" destId="{8947ED8B-55D4-4AB7-937E-DD936EA1E578}" srcOrd="11" destOrd="0" presId="urn:microsoft.com/office/officeart/2005/8/layout/vProcess5"/>
    <dgm:cxn modelId="{85AE6936-AE8C-4C51-9C25-CA2C508703C6}" type="presParOf" srcId="{EEBC198B-54D9-49BA-8977-8FF644571856}" destId="{C514E485-B5EB-4D0E-AE4B-1E58A570288E}" srcOrd="12" destOrd="0" presId="urn:microsoft.com/office/officeart/2005/8/layout/vProcess5"/>
    <dgm:cxn modelId="{FD6FAA72-7BE2-48BA-979E-474CCED0F975}" type="presParOf" srcId="{EEBC198B-54D9-49BA-8977-8FF644571856}" destId="{CB4DBD8D-D030-4576-BCD1-DF104150337C}" srcOrd="13" destOrd="0" presId="urn:microsoft.com/office/officeart/2005/8/layout/vProcess5"/>
    <dgm:cxn modelId="{8B25D2BA-A555-4F8D-A890-3A3B5A56E36F}" type="presParOf" srcId="{EEBC198B-54D9-49BA-8977-8FF644571856}" destId="{0E6EBB46-D5C6-4D37-AC89-5A9174DFFFF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42FD8E-B954-4E91-974D-E42BD7CBC77A}" type="doc">
      <dgm:prSet loTypeId="urn:diagrams.loki3.com/BracketList" loCatId="list" qsTypeId="urn:microsoft.com/office/officeart/2005/8/quickstyle/simple2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AB27B528-2DE1-48DD-9385-728730C8168F}">
      <dgm:prSet phldrT="[Text]" custT="1"/>
      <dgm:spPr/>
      <dgm:t>
        <a:bodyPr/>
        <a:lstStyle/>
        <a:p>
          <a:r>
            <a:rPr lang="en-US" sz="2800" dirty="0" smtClean="0"/>
            <a:t>1</a:t>
          </a:r>
          <a:endParaRPr lang="en-US" sz="2800" dirty="0"/>
        </a:p>
      </dgm:t>
    </dgm:pt>
    <dgm:pt modelId="{B8B67BE9-702B-4F3D-A2FD-E43F6E13ED46}" type="parTrans" cxnId="{25AC463E-C90D-4F8F-8E59-8AFA24661FDF}">
      <dgm:prSet/>
      <dgm:spPr/>
      <dgm:t>
        <a:bodyPr/>
        <a:lstStyle/>
        <a:p>
          <a:endParaRPr lang="en-US" sz="1200"/>
        </a:p>
      </dgm:t>
    </dgm:pt>
    <dgm:pt modelId="{6861D45D-CDC3-4296-BA32-E5F018DF00A0}" type="sibTrans" cxnId="{25AC463E-C90D-4F8F-8E59-8AFA24661FDF}">
      <dgm:prSet/>
      <dgm:spPr/>
      <dgm:t>
        <a:bodyPr/>
        <a:lstStyle/>
        <a:p>
          <a:endParaRPr lang="en-US" sz="1200"/>
        </a:p>
      </dgm:t>
    </dgm:pt>
    <dgm:pt modelId="{6FE5A921-6E7E-4BB1-A47D-032F23610C8A}">
      <dgm:prSet phldrT="[Text]" custT="1"/>
      <dgm:spPr/>
      <dgm:t>
        <a:bodyPr/>
        <a:lstStyle/>
        <a:p>
          <a:r>
            <a:rPr lang="en-US" sz="2400" i="1" dirty="0" smtClean="0"/>
            <a:t>Problem Solving with Python 3.7 Edition: by Peter D. </a:t>
          </a:r>
          <a:r>
            <a:rPr lang="en-US" sz="2400" i="1" dirty="0" err="1" smtClean="0"/>
            <a:t>Kazarinoff</a:t>
          </a:r>
          <a:r>
            <a:rPr lang="en-US" sz="2400" i="1" dirty="0" smtClean="0"/>
            <a:t> </a:t>
          </a:r>
          <a:endParaRPr lang="en-US" sz="2400" dirty="0"/>
        </a:p>
      </dgm:t>
    </dgm:pt>
    <dgm:pt modelId="{3ED5AB0F-D2E9-4E36-83AC-E3B5E1DEE862}" type="parTrans" cxnId="{D8E56D1E-7FC1-46C6-8608-A35354EC9D40}">
      <dgm:prSet/>
      <dgm:spPr/>
      <dgm:t>
        <a:bodyPr/>
        <a:lstStyle/>
        <a:p>
          <a:endParaRPr lang="en-US" sz="1200"/>
        </a:p>
      </dgm:t>
    </dgm:pt>
    <dgm:pt modelId="{79DDDBFA-A8D4-4816-9534-7407E7C699AF}" type="sibTrans" cxnId="{D8E56D1E-7FC1-46C6-8608-A35354EC9D40}">
      <dgm:prSet/>
      <dgm:spPr/>
      <dgm:t>
        <a:bodyPr/>
        <a:lstStyle/>
        <a:p>
          <a:endParaRPr lang="en-US" sz="1200"/>
        </a:p>
      </dgm:t>
    </dgm:pt>
    <dgm:pt modelId="{68EF6581-C8D1-45C4-AB7B-BF479CC1FE3C}">
      <dgm:prSet phldrT="[Text]" custT="1"/>
      <dgm:spPr/>
      <dgm:t>
        <a:bodyPr/>
        <a:lstStyle/>
        <a:p>
          <a:r>
            <a:rPr lang="en-US" sz="2800" dirty="0" smtClean="0"/>
            <a:t>2</a:t>
          </a:r>
          <a:endParaRPr lang="en-US" sz="2800" dirty="0"/>
        </a:p>
      </dgm:t>
    </dgm:pt>
    <dgm:pt modelId="{1E287B36-18DD-4839-9EC1-F4619623FB51}" type="parTrans" cxnId="{65337A14-B9CD-49AD-B0EE-8300BE1F3FC7}">
      <dgm:prSet/>
      <dgm:spPr/>
      <dgm:t>
        <a:bodyPr/>
        <a:lstStyle/>
        <a:p>
          <a:endParaRPr lang="en-US" sz="1200"/>
        </a:p>
      </dgm:t>
    </dgm:pt>
    <dgm:pt modelId="{5531C275-6881-496D-8195-DC333EAD2989}" type="sibTrans" cxnId="{65337A14-B9CD-49AD-B0EE-8300BE1F3FC7}">
      <dgm:prSet/>
      <dgm:spPr/>
      <dgm:t>
        <a:bodyPr/>
        <a:lstStyle/>
        <a:p>
          <a:endParaRPr lang="en-US" sz="1200"/>
        </a:p>
      </dgm:t>
    </dgm:pt>
    <dgm:pt modelId="{ED789AAF-4A4B-4B5C-AAF4-225D2EC18D66}">
      <dgm:prSet phldrT="[Text]" custT="1"/>
      <dgm:spPr/>
      <dgm:t>
        <a:bodyPr/>
        <a:lstStyle/>
        <a:p>
          <a:r>
            <a:rPr lang="en-US" sz="2400" i="1" dirty="0" smtClean="0"/>
            <a:t>Python 3 Object Oriented Programming: by Dusty Phillips</a:t>
          </a:r>
          <a:endParaRPr lang="en-US" sz="2400" dirty="0"/>
        </a:p>
      </dgm:t>
    </dgm:pt>
    <dgm:pt modelId="{4FDC4A2F-8B34-4D96-A6F9-A4FFD50284CD}" type="parTrans" cxnId="{00F29D3E-37B2-493D-ADFB-59C6EDCBBEFB}">
      <dgm:prSet/>
      <dgm:spPr/>
      <dgm:t>
        <a:bodyPr/>
        <a:lstStyle/>
        <a:p>
          <a:endParaRPr lang="en-US"/>
        </a:p>
      </dgm:t>
    </dgm:pt>
    <dgm:pt modelId="{320D9B3C-7200-451F-9F4A-B515570BBB05}" type="sibTrans" cxnId="{00F29D3E-37B2-493D-ADFB-59C6EDCBBEFB}">
      <dgm:prSet/>
      <dgm:spPr/>
      <dgm:t>
        <a:bodyPr/>
        <a:lstStyle/>
        <a:p>
          <a:endParaRPr lang="en-US"/>
        </a:p>
      </dgm:t>
    </dgm:pt>
    <dgm:pt modelId="{95397B16-DABA-4F4B-ACD1-F53F2CF147B3}">
      <dgm:prSet phldrT="[Text]" custT="1"/>
      <dgm:spPr/>
      <dgm:t>
        <a:bodyPr/>
        <a:lstStyle/>
        <a:p>
          <a:r>
            <a:rPr lang="en-US" sz="2400" dirty="0" smtClean="0"/>
            <a:t>3</a:t>
          </a:r>
          <a:endParaRPr lang="en-US" sz="2400" dirty="0"/>
        </a:p>
      </dgm:t>
    </dgm:pt>
    <dgm:pt modelId="{1A7F5069-D114-46FA-9819-028E134CE031}" type="parTrans" cxnId="{01AE800D-FB9A-4A28-970D-8C00CD073E06}">
      <dgm:prSet/>
      <dgm:spPr/>
      <dgm:t>
        <a:bodyPr/>
        <a:lstStyle/>
        <a:p>
          <a:endParaRPr lang="en-US"/>
        </a:p>
      </dgm:t>
    </dgm:pt>
    <dgm:pt modelId="{F21CFD1D-E09C-44B1-AE31-A803E8EB1E6D}" type="sibTrans" cxnId="{01AE800D-FB9A-4A28-970D-8C00CD073E06}">
      <dgm:prSet/>
      <dgm:spPr/>
      <dgm:t>
        <a:bodyPr/>
        <a:lstStyle/>
        <a:p>
          <a:endParaRPr lang="en-US"/>
        </a:p>
      </dgm:t>
    </dgm:pt>
    <dgm:pt modelId="{EF557C3D-510A-4E93-9DA7-7A33B9064675}">
      <dgm:prSet phldrT="[Text]" custT="1"/>
      <dgm:spPr/>
      <dgm:t>
        <a:bodyPr/>
        <a:lstStyle/>
        <a:p>
          <a:r>
            <a:rPr lang="en-US" sz="2400" dirty="0" smtClean="0"/>
            <a:t>A </a:t>
          </a:r>
          <a:r>
            <a:rPr lang="en-US" sz="2400" dirty="0" err="1" smtClean="0"/>
            <a:t>Pratical</a:t>
          </a:r>
          <a:r>
            <a:rPr lang="en-US" sz="2400" dirty="0" smtClean="0"/>
            <a:t> Introduction to Python Programming: by Brian </a:t>
          </a:r>
          <a:r>
            <a:rPr lang="en-US" sz="2400" dirty="0" err="1" smtClean="0"/>
            <a:t>Henoid</a:t>
          </a:r>
          <a:endParaRPr lang="en-US" sz="2400" dirty="0"/>
        </a:p>
      </dgm:t>
    </dgm:pt>
    <dgm:pt modelId="{A23F9682-6D44-4CDD-96F4-92FCC3D9C269}" type="parTrans" cxnId="{EA3FFFCF-4C31-430B-961F-E6C148A297CC}">
      <dgm:prSet/>
      <dgm:spPr/>
      <dgm:t>
        <a:bodyPr/>
        <a:lstStyle/>
        <a:p>
          <a:endParaRPr lang="en-US"/>
        </a:p>
      </dgm:t>
    </dgm:pt>
    <dgm:pt modelId="{B61CCF4F-30D2-494D-A84A-A083DF2B49DA}" type="sibTrans" cxnId="{EA3FFFCF-4C31-430B-961F-E6C148A297CC}">
      <dgm:prSet/>
      <dgm:spPr/>
      <dgm:t>
        <a:bodyPr/>
        <a:lstStyle/>
        <a:p>
          <a:endParaRPr lang="en-US"/>
        </a:p>
      </dgm:t>
    </dgm:pt>
    <dgm:pt modelId="{DEFA32F8-9AE3-40FE-8129-DCCAA7C5C822}">
      <dgm:prSet phldrT="[Text]" custT="1"/>
      <dgm:spPr/>
      <dgm:t>
        <a:bodyPr/>
        <a:lstStyle/>
        <a:p>
          <a:r>
            <a:rPr lang="en-US" sz="2400" dirty="0" smtClean="0"/>
            <a:t>4</a:t>
          </a:r>
          <a:endParaRPr lang="en-US" sz="2400" dirty="0"/>
        </a:p>
      </dgm:t>
    </dgm:pt>
    <dgm:pt modelId="{DF73FF83-CE06-404A-BAF5-48320DCC4D77}" type="parTrans" cxnId="{D3AE57AB-919A-43BB-96AF-FA954B5163A4}">
      <dgm:prSet/>
      <dgm:spPr/>
      <dgm:t>
        <a:bodyPr/>
        <a:lstStyle/>
        <a:p>
          <a:endParaRPr lang="en-US"/>
        </a:p>
      </dgm:t>
    </dgm:pt>
    <dgm:pt modelId="{109E060F-4452-47FB-B54C-9B0620D4CE96}" type="sibTrans" cxnId="{D3AE57AB-919A-43BB-96AF-FA954B5163A4}">
      <dgm:prSet/>
      <dgm:spPr/>
      <dgm:t>
        <a:bodyPr/>
        <a:lstStyle/>
        <a:p>
          <a:endParaRPr lang="en-US"/>
        </a:p>
      </dgm:t>
    </dgm:pt>
    <dgm:pt modelId="{CDE5A36B-547D-4E11-BDC4-52EE26EBFC1A}">
      <dgm:prSet phldrT="[Text]" custT="1"/>
      <dgm:spPr/>
      <dgm:t>
        <a:bodyPr/>
        <a:lstStyle/>
        <a:p>
          <a:r>
            <a:rPr lang="en-US" sz="2400" b="0" i="0" dirty="0" smtClean="0"/>
            <a:t>Python 3 for Absolute Beginners: by Tim Hall and J-P Stacey </a:t>
          </a:r>
          <a:endParaRPr lang="en-US" sz="2400" dirty="0"/>
        </a:p>
      </dgm:t>
    </dgm:pt>
    <dgm:pt modelId="{2154BF4F-FB4F-4B0B-A3A7-E5CC3B827407}" type="parTrans" cxnId="{025A3335-C8FE-4D19-8A07-F9C27D3BF13C}">
      <dgm:prSet/>
      <dgm:spPr/>
      <dgm:t>
        <a:bodyPr/>
        <a:lstStyle/>
        <a:p>
          <a:endParaRPr lang="en-US"/>
        </a:p>
      </dgm:t>
    </dgm:pt>
    <dgm:pt modelId="{0B6BC674-F2E5-410F-9957-3C384A15ED09}" type="sibTrans" cxnId="{025A3335-C8FE-4D19-8A07-F9C27D3BF13C}">
      <dgm:prSet/>
      <dgm:spPr/>
      <dgm:t>
        <a:bodyPr/>
        <a:lstStyle/>
        <a:p>
          <a:endParaRPr lang="en-US"/>
        </a:p>
      </dgm:t>
    </dgm:pt>
    <dgm:pt modelId="{53B31EEF-794A-440A-A7A9-7182CAAFFC12}" type="pres">
      <dgm:prSet presAssocID="{4A42FD8E-B954-4E91-974D-E42BD7CBC77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4AF3EF-5A97-4FB5-8DF5-D8169D771775}" type="pres">
      <dgm:prSet presAssocID="{AB27B528-2DE1-48DD-9385-728730C8168F}" presName="linNode" presStyleCnt="0"/>
      <dgm:spPr/>
    </dgm:pt>
    <dgm:pt modelId="{6905BE0A-D7CD-4FBB-B7D8-27FE9C1C6183}" type="pres">
      <dgm:prSet presAssocID="{AB27B528-2DE1-48DD-9385-728730C8168F}" presName="parTx" presStyleLbl="revTx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2265F6-CDD6-4FAC-AADB-E72BD44E05FF}" type="pres">
      <dgm:prSet presAssocID="{AB27B528-2DE1-48DD-9385-728730C8168F}" presName="bracket" presStyleLbl="parChTrans1D1" presStyleIdx="0" presStyleCnt="4"/>
      <dgm:spPr/>
    </dgm:pt>
    <dgm:pt modelId="{9C527F86-B880-4290-BF5D-A0793CB25897}" type="pres">
      <dgm:prSet presAssocID="{AB27B528-2DE1-48DD-9385-728730C8168F}" presName="spH" presStyleCnt="0"/>
      <dgm:spPr/>
    </dgm:pt>
    <dgm:pt modelId="{CFAB8D66-62F8-45D6-BD85-887DB906F006}" type="pres">
      <dgm:prSet presAssocID="{AB27B528-2DE1-48DD-9385-728730C8168F}" presName="desTx" presStyleLbl="node1" presStyleIdx="0" presStyleCnt="4" custLinFactNeighborX="34965" custLinFactNeighborY="-415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43F09-4B27-4DC0-95AD-558EED946314}" type="pres">
      <dgm:prSet presAssocID="{6861D45D-CDC3-4296-BA32-E5F018DF00A0}" presName="spV" presStyleCnt="0"/>
      <dgm:spPr/>
    </dgm:pt>
    <dgm:pt modelId="{655E3E2B-33DE-44C8-9DFE-FFBEE742C7D4}" type="pres">
      <dgm:prSet presAssocID="{68EF6581-C8D1-45C4-AB7B-BF479CC1FE3C}" presName="linNode" presStyleCnt="0"/>
      <dgm:spPr/>
    </dgm:pt>
    <dgm:pt modelId="{7C46D577-5C60-4A3B-ABF4-C8605EC8C526}" type="pres">
      <dgm:prSet presAssocID="{68EF6581-C8D1-45C4-AB7B-BF479CC1FE3C}" presName="parTx" presStyleLbl="revTx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8E4F0D-E13D-4AF9-8975-A4DF4AEFF2BF}" type="pres">
      <dgm:prSet presAssocID="{68EF6581-C8D1-45C4-AB7B-BF479CC1FE3C}" presName="bracket" presStyleLbl="parChTrans1D1" presStyleIdx="1" presStyleCnt="4"/>
      <dgm:spPr/>
    </dgm:pt>
    <dgm:pt modelId="{AA591A68-C480-4498-8760-0761A4542D13}" type="pres">
      <dgm:prSet presAssocID="{68EF6581-C8D1-45C4-AB7B-BF479CC1FE3C}" presName="spH" presStyleCnt="0"/>
      <dgm:spPr/>
    </dgm:pt>
    <dgm:pt modelId="{65454141-C03D-4E79-A8B4-D1EF590B9FB4}" type="pres">
      <dgm:prSet presAssocID="{68EF6581-C8D1-45C4-AB7B-BF479CC1FE3C}" presName="des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327B5C-8E5B-4A5A-9104-499079EAE60B}" type="pres">
      <dgm:prSet presAssocID="{5531C275-6881-496D-8195-DC333EAD2989}" presName="spV" presStyleCnt="0"/>
      <dgm:spPr/>
    </dgm:pt>
    <dgm:pt modelId="{CD8F559B-F345-47E4-9CBC-2E014CA0CF77}" type="pres">
      <dgm:prSet presAssocID="{95397B16-DABA-4F4B-ACD1-F53F2CF147B3}" presName="linNode" presStyleCnt="0"/>
      <dgm:spPr/>
    </dgm:pt>
    <dgm:pt modelId="{7B221A6F-C018-4DC7-BC45-C8BB9CA39FE4}" type="pres">
      <dgm:prSet presAssocID="{95397B16-DABA-4F4B-ACD1-F53F2CF147B3}" presName="parTx" presStyleLbl="revTx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67B22-708D-4858-8505-C3D82BB276DB}" type="pres">
      <dgm:prSet presAssocID="{95397B16-DABA-4F4B-ACD1-F53F2CF147B3}" presName="bracket" presStyleLbl="parChTrans1D1" presStyleIdx="2" presStyleCnt="4"/>
      <dgm:spPr/>
    </dgm:pt>
    <dgm:pt modelId="{30C129AF-DE46-49A1-AAF9-95EE23C6ED0C}" type="pres">
      <dgm:prSet presAssocID="{95397B16-DABA-4F4B-ACD1-F53F2CF147B3}" presName="spH" presStyleCnt="0"/>
      <dgm:spPr/>
    </dgm:pt>
    <dgm:pt modelId="{255EEF54-A3B4-40F4-9D67-9B826E35A755}" type="pres">
      <dgm:prSet presAssocID="{95397B16-DABA-4F4B-ACD1-F53F2CF147B3}" presName="des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D4308E-8450-4F90-972B-4BE98B3EC705}" type="pres">
      <dgm:prSet presAssocID="{F21CFD1D-E09C-44B1-AE31-A803E8EB1E6D}" presName="spV" presStyleCnt="0"/>
      <dgm:spPr/>
    </dgm:pt>
    <dgm:pt modelId="{4980894E-C01A-4316-B881-645D75E76806}" type="pres">
      <dgm:prSet presAssocID="{DEFA32F8-9AE3-40FE-8129-DCCAA7C5C822}" presName="linNode" presStyleCnt="0"/>
      <dgm:spPr/>
    </dgm:pt>
    <dgm:pt modelId="{BC220C29-D585-43DC-BFC1-704C3E88DBBD}" type="pres">
      <dgm:prSet presAssocID="{DEFA32F8-9AE3-40FE-8129-DCCAA7C5C822}" presName="parTx" presStyleLbl="revTx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A6DDD-A6CB-44B7-8A7C-D1244EC148EC}" type="pres">
      <dgm:prSet presAssocID="{DEFA32F8-9AE3-40FE-8129-DCCAA7C5C822}" presName="bracket" presStyleLbl="parChTrans1D1" presStyleIdx="3" presStyleCnt="4"/>
      <dgm:spPr/>
    </dgm:pt>
    <dgm:pt modelId="{241A1AAF-F2F9-4C5F-B317-FC14D6E89D58}" type="pres">
      <dgm:prSet presAssocID="{DEFA32F8-9AE3-40FE-8129-DCCAA7C5C822}" presName="spH" presStyleCnt="0"/>
      <dgm:spPr/>
    </dgm:pt>
    <dgm:pt modelId="{EAF8BAA3-BFE5-4F46-894C-6ADCBB4E2BBD}" type="pres">
      <dgm:prSet presAssocID="{DEFA32F8-9AE3-40FE-8129-DCCAA7C5C822}" presName="des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F21E09-1412-41DF-8A14-F850BDF36058}" type="presOf" srcId="{6FE5A921-6E7E-4BB1-A47D-032F23610C8A}" destId="{CFAB8D66-62F8-45D6-BD85-887DB906F006}" srcOrd="0" destOrd="0" presId="urn:diagrams.loki3.com/BracketList"/>
    <dgm:cxn modelId="{025A3335-C8FE-4D19-8A07-F9C27D3BF13C}" srcId="{DEFA32F8-9AE3-40FE-8129-DCCAA7C5C822}" destId="{CDE5A36B-547D-4E11-BDC4-52EE26EBFC1A}" srcOrd="0" destOrd="0" parTransId="{2154BF4F-FB4F-4B0B-A3A7-E5CC3B827407}" sibTransId="{0B6BC674-F2E5-410F-9957-3C384A15ED09}"/>
    <dgm:cxn modelId="{AB81E018-F8AC-492E-85D7-CFA3FAD563BA}" type="presOf" srcId="{DEFA32F8-9AE3-40FE-8129-DCCAA7C5C822}" destId="{BC220C29-D585-43DC-BFC1-704C3E88DBBD}" srcOrd="0" destOrd="0" presId="urn:diagrams.loki3.com/BracketList"/>
    <dgm:cxn modelId="{EA3FFFCF-4C31-430B-961F-E6C148A297CC}" srcId="{95397B16-DABA-4F4B-ACD1-F53F2CF147B3}" destId="{EF557C3D-510A-4E93-9DA7-7A33B9064675}" srcOrd="0" destOrd="0" parTransId="{A23F9682-6D44-4CDD-96F4-92FCC3D9C269}" sibTransId="{B61CCF4F-30D2-494D-A84A-A083DF2B49DA}"/>
    <dgm:cxn modelId="{00F29D3E-37B2-493D-ADFB-59C6EDCBBEFB}" srcId="{68EF6581-C8D1-45C4-AB7B-BF479CC1FE3C}" destId="{ED789AAF-4A4B-4B5C-AAF4-225D2EC18D66}" srcOrd="0" destOrd="0" parTransId="{4FDC4A2F-8B34-4D96-A6F9-A4FFD50284CD}" sibTransId="{320D9B3C-7200-451F-9F4A-B515570BBB05}"/>
    <dgm:cxn modelId="{EE129EEC-41A4-4057-A19D-237E79165E26}" type="presOf" srcId="{AB27B528-2DE1-48DD-9385-728730C8168F}" destId="{6905BE0A-D7CD-4FBB-B7D8-27FE9C1C6183}" srcOrd="0" destOrd="0" presId="urn:diagrams.loki3.com/BracketList"/>
    <dgm:cxn modelId="{B09B424C-9B07-46F1-B98F-A4EFFC410DBD}" type="presOf" srcId="{68EF6581-C8D1-45C4-AB7B-BF479CC1FE3C}" destId="{7C46D577-5C60-4A3B-ABF4-C8605EC8C526}" srcOrd="0" destOrd="0" presId="urn:diagrams.loki3.com/BracketList"/>
    <dgm:cxn modelId="{A21F9BCB-DD22-452F-A116-E6349F8ADBDB}" type="presOf" srcId="{95397B16-DABA-4F4B-ACD1-F53F2CF147B3}" destId="{7B221A6F-C018-4DC7-BC45-C8BB9CA39FE4}" srcOrd="0" destOrd="0" presId="urn:diagrams.loki3.com/BracketList"/>
    <dgm:cxn modelId="{2BAF431B-E3F9-4983-AF22-045CF6AC185B}" type="presOf" srcId="{ED789AAF-4A4B-4B5C-AAF4-225D2EC18D66}" destId="{65454141-C03D-4E79-A8B4-D1EF590B9FB4}" srcOrd="0" destOrd="0" presId="urn:diagrams.loki3.com/BracketList"/>
    <dgm:cxn modelId="{D8E56D1E-7FC1-46C6-8608-A35354EC9D40}" srcId="{AB27B528-2DE1-48DD-9385-728730C8168F}" destId="{6FE5A921-6E7E-4BB1-A47D-032F23610C8A}" srcOrd="0" destOrd="0" parTransId="{3ED5AB0F-D2E9-4E36-83AC-E3B5E1DEE862}" sibTransId="{79DDDBFA-A8D4-4816-9534-7407E7C699AF}"/>
    <dgm:cxn modelId="{C683530C-B5B3-4BF4-8461-6645A8260716}" type="presOf" srcId="{4A42FD8E-B954-4E91-974D-E42BD7CBC77A}" destId="{53B31EEF-794A-440A-A7A9-7182CAAFFC12}" srcOrd="0" destOrd="0" presId="urn:diagrams.loki3.com/BracketList"/>
    <dgm:cxn modelId="{25AC463E-C90D-4F8F-8E59-8AFA24661FDF}" srcId="{4A42FD8E-B954-4E91-974D-E42BD7CBC77A}" destId="{AB27B528-2DE1-48DD-9385-728730C8168F}" srcOrd="0" destOrd="0" parTransId="{B8B67BE9-702B-4F3D-A2FD-E43F6E13ED46}" sibTransId="{6861D45D-CDC3-4296-BA32-E5F018DF00A0}"/>
    <dgm:cxn modelId="{D3AE57AB-919A-43BB-96AF-FA954B5163A4}" srcId="{4A42FD8E-B954-4E91-974D-E42BD7CBC77A}" destId="{DEFA32F8-9AE3-40FE-8129-DCCAA7C5C822}" srcOrd="3" destOrd="0" parTransId="{DF73FF83-CE06-404A-BAF5-48320DCC4D77}" sibTransId="{109E060F-4452-47FB-B54C-9B0620D4CE96}"/>
    <dgm:cxn modelId="{65337A14-B9CD-49AD-B0EE-8300BE1F3FC7}" srcId="{4A42FD8E-B954-4E91-974D-E42BD7CBC77A}" destId="{68EF6581-C8D1-45C4-AB7B-BF479CC1FE3C}" srcOrd="1" destOrd="0" parTransId="{1E287B36-18DD-4839-9EC1-F4619623FB51}" sibTransId="{5531C275-6881-496D-8195-DC333EAD2989}"/>
    <dgm:cxn modelId="{01AE800D-FB9A-4A28-970D-8C00CD073E06}" srcId="{4A42FD8E-B954-4E91-974D-E42BD7CBC77A}" destId="{95397B16-DABA-4F4B-ACD1-F53F2CF147B3}" srcOrd="2" destOrd="0" parTransId="{1A7F5069-D114-46FA-9819-028E134CE031}" sibTransId="{F21CFD1D-E09C-44B1-AE31-A803E8EB1E6D}"/>
    <dgm:cxn modelId="{60BE079B-9F3F-446C-9665-831D0E9CA732}" type="presOf" srcId="{CDE5A36B-547D-4E11-BDC4-52EE26EBFC1A}" destId="{EAF8BAA3-BFE5-4F46-894C-6ADCBB4E2BBD}" srcOrd="0" destOrd="0" presId="urn:diagrams.loki3.com/BracketList"/>
    <dgm:cxn modelId="{C42EE6BB-AF02-4EA2-9466-FDF8F8C398F8}" type="presOf" srcId="{EF557C3D-510A-4E93-9DA7-7A33B9064675}" destId="{255EEF54-A3B4-40F4-9D67-9B826E35A755}" srcOrd="0" destOrd="0" presId="urn:diagrams.loki3.com/BracketList"/>
    <dgm:cxn modelId="{E32D5DC5-5E36-4103-B84E-25D51B6AC3F0}" type="presParOf" srcId="{53B31EEF-794A-440A-A7A9-7182CAAFFC12}" destId="{504AF3EF-5A97-4FB5-8DF5-D8169D771775}" srcOrd="0" destOrd="0" presId="urn:diagrams.loki3.com/BracketList"/>
    <dgm:cxn modelId="{965BD999-748C-4E98-8CF2-031C97DA1D98}" type="presParOf" srcId="{504AF3EF-5A97-4FB5-8DF5-D8169D771775}" destId="{6905BE0A-D7CD-4FBB-B7D8-27FE9C1C6183}" srcOrd="0" destOrd="0" presId="urn:diagrams.loki3.com/BracketList"/>
    <dgm:cxn modelId="{E487E6A6-48E0-47A0-84F8-A1C1A764C52D}" type="presParOf" srcId="{504AF3EF-5A97-4FB5-8DF5-D8169D771775}" destId="{3E2265F6-CDD6-4FAC-AADB-E72BD44E05FF}" srcOrd="1" destOrd="0" presId="urn:diagrams.loki3.com/BracketList"/>
    <dgm:cxn modelId="{C98EBCF5-5CE2-4FCE-B040-F1B24DCB1193}" type="presParOf" srcId="{504AF3EF-5A97-4FB5-8DF5-D8169D771775}" destId="{9C527F86-B880-4290-BF5D-A0793CB25897}" srcOrd="2" destOrd="0" presId="urn:diagrams.loki3.com/BracketList"/>
    <dgm:cxn modelId="{C85623DC-0049-4558-B912-B3E88CA67F2B}" type="presParOf" srcId="{504AF3EF-5A97-4FB5-8DF5-D8169D771775}" destId="{CFAB8D66-62F8-45D6-BD85-887DB906F006}" srcOrd="3" destOrd="0" presId="urn:diagrams.loki3.com/BracketList"/>
    <dgm:cxn modelId="{29FCB168-3C0C-40C9-9AF8-C39DF7C69726}" type="presParOf" srcId="{53B31EEF-794A-440A-A7A9-7182CAAFFC12}" destId="{38E43F09-4B27-4DC0-95AD-558EED946314}" srcOrd="1" destOrd="0" presId="urn:diagrams.loki3.com/BracketList"/>
    <dgm:cxn modelId="{33074F0E-F5C0-4A4E-A0E4-158DFE391A38}" type="presParOf" srcId="{53B31EEF-794A-440A-A7A9-7182CAAFFC12}" destId="{655E3E2B-33DE-44C8-9DFE-FFBEE742C7D4}" srcOrd="2" destOrd="0" presId="urn:diagrams.loki3.com/BracketList"/>
    <dgm:cxn modelId="{51223041-028B-4AD2-B034-BCF67E02EC3E}" type="presParOf" srcId="{655E3E2B-33DE-44C8-9DFE-FFBEE742C7D4}" destId="{7C46D577-5C60-4A3B-ABF4-C8605EC8C526}" srcOrd="0" destOrd="0" presId="urn:diagrams.loki3.com/BracketList"/>
    <dgm:cxn modelId="{FB3F8066-191F-4B01-B456-B44E7E85F713}" type="presParOf" srcId="{655E3E2B-33DE-44C8-9DFE-FFBEE742C7D4}" destId="{2B8E4F0D-E13D-4AF9-8975-A4DF4AEFF2BF}" srcOrd="1" destOrd="0" presId="urn:diagrams.loki3.com/BracketList"/>
    <dgm:cxn modelId="{64B87259-B0C4-46A4-A593-900979A15E76}" type="presParOf" srcId="{655E3E2B-33DE-44C8-9DFE-FFBEE742C7D4}" destId="{AA591A68-C480-4498-8760-0761A4542D13}" srcOrd="2" destOrd="0" presId="urn:diagrams.loki3.com/BracketList"/>
    <dgm:cxn modelId="{9D4CE98A-A1D2-4F34-B098-A59E3F09FC06}" type="presParOf" srcId="{655E3E2B-33DE-44C8-9DFE-FFBEE742C7D4}" destId="{65454141-C03D-4E79-A8B4-D1EF590B9FB4}" srcOrd="3" destOrd="0" presId="urn:diagrams.loki3.com/BracketList"/>
    <dgm:cxn modelId="{97521A92-D604-4C07-B53C-FE3E4A20883F}" type="presParOf" srcId="{53B31EEF-794A-440A-A7A9-7182CAAFFC12}" destId="{A3327B5C-8E5B-4A5A-9104-499079EAE60B}" srcOrd="3" destOrd="0" presId="urn:diagrams.loki3.com/BracketList"/>
    <dgm:cxn modelId="{FBD3694D-5E9F-4260-8C46-DDD6DB368FC5}" type="presParOf" srcId="{53B31EEF-794A-440A-A7A9-7182CAAFFC12}" destId="{CD8F559B-F345-47E4-9CBC-2E014CA0CF77}" srcOrd="4" destOrd="0" presId="urn:diagrams.loki3.com/BracketList"/>
    <dgm:cxn modelId="{71D1929D-79B6-4F4E-92F9-DEE6AF734B0E}" type="presParOf" srcId="{CD8F559B-F345-47E4-9CBC-2E014CA0CF77}" destId="{7B221A6F-C018-4DC7-BC45-C8BB9CA39FE4}" srcOrd="0" destOrd="0" presId="urn:diagrams.loki3.com/BracketList"/>
    <dgm:cxn modelId="{A14F0C4D-597B-4DAF-A99C-09227082085B}" type="presParOf" srcId="{CD8F559B-F345-47E4-9CBC-2E014CA0CF77}" destId="{14467B22-708D-4858-8505-C3D82BB276DB}" srcOrd="1" destOrd="0" presId="urn:diagrams.loki3.com/BracketList"/>
    <dgm:cxn modelId="{C6977123-39A5-48E8-8C63-5ADD44D231D6}" type="presParOf" srcId="{CD8F559B-F345-47E4-9CBC-2E014CA0CF77}" destId="{30C129AF-DE46-49A1-AAF9-95EE23C6ED0C}" srcOrd="2" destOrd="0" presId="urn:diagrams.loki3.com/BracketList"/>
    <dgm:cxn modelId="{18E1C16C-D2E4-4607-A9FE-39C972E7F4AC}" type="presParOf" srcId="{CD8F559B-F345-47E4-9CBC-2E014CA0CF77}" destId="{255EEF54-A3B4-40F4-9D67-9B826E35A755}" srcOrd="3" destOrd="0" presId="urn:diagrams.loki3.com/BracketList"/>
    <dgm:cxn modelId="{B9E33C25-1F03-4373-BFF8-1D4875C59B29}" type="presParOf" srcId="{53B31EEF-794A-440A-A7A9-7182CAAFFC12}" destId="{4BD4308E-8450-4F90-972B-4BE98B3EC705}" srcOrd="5" destOrd="0" presId="urn:diagrams.loki3.com/BracketList"/>
    <dgm:cxn modelId="{4247E112-7085-4685-984F-12DCE7A1667B}" type="presParOf" srcId="{53B31EEF-794A-440A-A7A9-7182CAAFFC12}" destId="{4980894E-C01A-4316-B881-645D75E76806}" srcOrd="6" destOrd="0" presId="urn:diagrams.loki3.com/BracketList"/>
    <dgm:cxn modelId="{C522EA1E-149D-43D5-B7B6-0239C07DE8EE}" type="presParOf" srcId="{4980894E-C01A-4316-B881-645D75E76806}" destId="{BC220C29-D585-43DC-BFC1-704C3E88DBBD}" srcOrd="0" destOrd="0" presId="urn:diagrams.loki3.com/BracketList"/>
    <dgm:cxn modelId="{209845CD-7C75-437F-981C-6526A386A45D}" type="presParOf" srcId="{4980894E-C01A-4316-B881-645D75E76806}" destId="{7C8A6DDD-A6CB-44B7-8A7C-D1244EC148EC}" srcOrd="1" destOrd="0" presId="urn:diagrams.loki3.com/BracketList"/>
    <dgm:cxn modelId="{AC989EB6-8599-4892-8202-0A3E67C9E69F}" type="presParOf" srcId="{4980894E-C01A-4316-B881-645D75E76806}" destId="{241A1AAF-F2F9-4C5F-B317-FC14D6E89D58}" srcOrd="2" destOrd="0" presId="urn:diagrams.loki3.com/BracketList"/>
    <dgm:cxn modelId="{5AF14701-1410-4E62-8197-72CFDDA29846}" type="presParOf" srcId="{4980894E-C01A-4316-B881-645D75E76806}" destId="{EAF8BAA3-BFE5-4F46-894C-6ADCBB4E2BBD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77B9BF-72E6-43B5-A3A6-4BC8BF9C704A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98228D-78D4-425D-8D7E-2647693128E8}">
      <dgm:prSet phldrT="[Text]" custT="1"/>
      <dgm:spPr/>
      <dgm:t>
        <a:bodyPr/>
        <a:lstStyle/>
        <a:p>
          <a:r>
            <a:rPr lang="en-US" sz="2000" dirty="0" smtClean="0"/>
            <a:t>A provider of Internet hosting for software development and version control using </a:t>
          </a:r>
          <a:r>
            <a:rPr lang="en-US" sz="2000" b="1" dirty="0" err="1" smtClean="0">
              <a:solidFill>
                <a:srgbClr val="FFFF00"/>
              </a:solidFill>
            </a:rPr>
            <a:t>Git</a:t>
          </a:r>
          <a:r>
            <a:rPr lang="en-US" sz="2000" b="1" dirty="0" smtClean="0"/>
            <a:t>.</a:t>
          </a:r>
          <a:endParaRPr lang="en-US" sz="2000" b="1" dirty="0"/>
        </a:p>
      </dgm:t>
    </dgm:pt>
    <dgm:pt modelId="{0A4FAD53-5340-4DD6-A167-8C4E7A5F0749}" type="parTrans" cxnId="{B7B519B7-CC6A-40CF-8969-128A3D10891D}">
      <dgm:prSet/>
      <dgm:spPr/>
      <dgm:t>
        <a:bodyPr/>
        <a:lstStyle/>
        <a:p>
          <a:endParaRPr lang="en-US" sz="2000"/>
        </a:p>
      </dgm:t>
    </dgm:pt>
    <dgm:pt modelId="{6907A716-9088-4814-A15F-5BA4D854A4AF}" type="sibTrans" cxnId="{B7B519B7-CC6A-40CF-8969-128A3D10891D}">
      <dgm:prSet/>
      <dgm:spPr/>
      <dgm:t>
        <a:bodyPr/>
        <a:lstStyle/>
        <a:p>
          <a:endParaRPr lang="en-US" sz="2000"/>
        </a:p>
      </dgm:t>
    </dgm:pt>
    <dgm:pt modelId="{7C071B37-1865-4D30-A054-0ACC716E297F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000" dirty="0" smtClean="0"/>
            <a:t>It offers the distributed version control and source code management (SCM) functionality of </a:t>
          </a:r>
          <a:r>
            <a:rPr lang="en-US" sz="2000" dirty="0" err="1" smtClean="0"/>
            <a:t>Git</a:t>
          </a:r>
          <a:r>
            <a:rPr lang="en-US" sz="2000" dirty="0" smtClean="0"/>
            <a:t>, plus its own features</a:t>
          </a:r>
          <a:endParaRPr lang="en-US" sz="2000" dirty="0"/>
        </a:p>
      </dgm:t>
    </dgm:pt>
    <dgm:pt modelId="{9773F587-D598-4F58-92E0-425B9655E6B6}" type="parTrans" cxnId="{36C9DAB2-E7EF-4152-AC4B-FE6473F2AC94}">
      <dgm:prSet/>
      <dgm:spPr/>
      <dgm:t>
        <a:bodyPr/>
        <a:lstStyle/>
        <a:p>
          <a:endParaRPr lang="en-US" sz="2000"/>
        </a:p>
      </dgm:t>
    </dgm:pt>
    <dgm:pt modelId="{4D484F5F-36DE-431B-A341-AEA67612D126}" type="sibTrans" cxnId="{36C9DAB2-E7EF-4152-AC4B-FE6473F2AC94}">
      <dgm:prSet/>
      <dgm:spPr/>
      <dgm:t>
        <a:bodyPr/>
        <a:lstStyle/>
        <a:p>
          <a:endParaRPr lang="en-US" sz="2000"/>
        </a:p>
      </dgm:t>
    </dgm:pt>
    <dgm:pt modelId="{089962B9-C838-435A-984C-854469E6F025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000" dirty="0" smtClean="0"/>
            <a:t>It provides access control and several collaboration features such as bug tracking, feature requests, task management and continuous integration for every project.</a:t>
          </a:r>
          <a:endParaRPr lang="en-US" sz="2000" dirty="0"/>
        </a:p>
      </dgm:t>
    </dgm:pt>
    <dgm:pt modelId="{FBC2C015-30AF-4D36-995B-1C82846E81B3}" type="parTrans" cxnId="{90897556-8F01-4654-BD12-3FD49B7F3948}">
      <dgm:prSet/>
      <dgm:spPr/>
      <dgm:t>
        <a:bodyPr/>
        <a:lstStyle/>
        <a:p>
          <a:endParaRPr lang="en-US" sz="2000"/>
        </a:p>
      </dgm:t>
    </dgm:pt>
    <dgm:pt modelId="{1E9402EC-F835-48A9-A292-30B6463C6301}" type="sibTrans" cxnId="{90897556-8F01-4654-BD12-3FD49B7F3948}">
      <dgm:prSet/>
      <dgm:spPr/>
      <dgm:t>
        <a:bodyPr/>
        <a:lstStyle/>
        <a:p>
          <a:endParaRPr lang="en-US" sz="2000"/>
        </a:p>
      </dgm:t>
    </dgm:pt>
    <dgm:pt modelId="{A291EC4B-DBE4-47EE-95BC-717EDB7CBD5F}" type="pres">
      <dgm:prSet presAssocID="{5577B9BF-72E6-43B5-A3A6-4BC8BF9C704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7331ADB-A799-4B21-AFFC-482C02AB2EA8}" type="pres">
      <dgm:prSet presAssocID="{5577B9BF-72E6-43B5-A3A6-4BC8BF9C704A}" presName="Name1" presStyleCnt="0"/>
      <dgm:spPr/>
    </dgm:pt>
    <dgm:pt modelId="{3B355364-ECA8-4E86-9C3E-DE4667D1168D}" type="pres">
      <dgm:prSet presAssocID="{5577B9BF-72E6-43B5-A3A6-4BC8BF9C704A}" presName="cycle" presStyleCnt="0"/>
      <dgm:spPr/>
    </dgm:pt>
    <dgm:pt modelId="{6B1AFC18-C96E-40E2-A8EF-055F07AF428E}" type="pres">
      <dgm:prSet presAssocID="{5577B9BF-72E6-43B5-A3A6-4BC8BF9C704A}" presName="srcNode" presStyleLbl="node1" presStyleIdx="0" presStyleCnt="3"/>
      <dgm:spPr/>
    </dgm:pt>
    <dgm:pt modelId="{23AED136-BE5E-44F4-A6B9-C028E46B7072}" type="pres">
      <dgm:prSet presAssocID="{5577B9BF-72E6-43B5-A3A6-4BC8BF9C704A}" presName="conn" presStyleLbl="parChTrans1D2" presStyleIdx="0" presStyleCnt="1"/>
      <dgm:spPr/>
      <dgm:t>
        <a:bodyPr/>
        <a:lstStyle/>
        <a:p>
          <a:endParaRPr lang="en-US"/>
        </a:p>
      </dgm:t>
    </dgm:pt>
    <dgm:pt modelId="{22F6D374-97C6-4175-B827-1605024C7440}" type="pres">
      <dgm:prSet presAssocID="{5577B9BF-72E6-43B5-A3A6-4BC8BF9C704A}" presName="extraNode" presStyleLbl="node1" presStyleIdx="0" presStyleCnt="3"/>
      <dgm:spPr/>
    </dgm:pt>
    <dgm:pt modelId="{D27F3611-C6E1-4121-B1DC-065162E7B676}" type="pres">
      <dgm:prSet presAssocID="{5577B9BF-72E6-43B5-A3A6-4BC8BF9C704A}" presName="dstNode" presStyleLbl="node1" presStyleIdx="0" presStyleCnt="3"/>
      <dgm:spPr/>
    </dgm:pt>
    <dgm:pt modelId="{1B5D04C1-E09E-4BA3-B524-CF31B384492E}" type="pres">
      <dgm:prSet presAssocID="{BE98228D-78D4-425D-8D7E-2647693128E8}" presName="text_1" presStyleLbl="node1" presStyleIdx="0" presStyleCnt="3" custScaleY="1166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740A7E-E115-46BA-A90F-6AFA8916D3B1}" type="pres">
      <dgm:prSet presAssocID="{BE98228D-78D4-425D-8D7E-2647693128E8}" presName="accent_1" presStyleCnt="0"/>
      <dgm:spPr/>
    </dgm:pt>
    <dgm:pt modelId="{B51AC6C3-E118-43DA-B441-0C7C9B112CB9}" type="pres">
      <dgm:prSet presAssocID="{BE98228D-78D4-425D-8D7E-2647693128E8}" presName="accentRepeatNode" presStyleLbl="solidFgAcc1" presStyleIdx="0" presStyleCnt="3"/>
      <dgm:spPr/>
    </dgm:pt>
    <dgm:pt modelId="{861630A2-F566-443B-B08E-209880778033}" type="pres">
      <dgm:prSet presAssocID="{7C071B37-1865-4D30-A054-0ACC716E297F}" presName="text_2" presStyleLbl="node1" presStyleIdx="1" presStyleCnt="3" custScaleY="1357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32CCA7-2A87-4DDC-8590-104238313639}" type="pres">
      <dgm:prSet presAssocID="{7C071B37-1865-4D30-A054-0ACC716E297F}" presName="accent_2" presStyleCnt="0"/>
      <dgm:spPr/>
    </dgm:pt>
    <dgm:pt modelId="{410F5FA4-EC6D-4292-8700-AB9A4ED3024A}" type="pres">
      <dgm:prSet presAssocID="{7C071B37-1865-4D30-A054-0ACC716E297F}" presName="accentRepeatNode" presStyleLbl="solidFgAcc1" presStyleIdx="1" presStyleCnt="3"/>
      <dgm:spPr/>
    </dgm:pt>
    <dgm:pt modelId="{ABEC003B-376B-4AAB-B35E-DD18000FC982}" type="pres">
      <dgm:prSet presAssocID="{089962B9-C838-435A-984C-854469E6F025}" presName="text_3" presStyleLbl="node1" presStyleIdx="2" presStyleCnt="3" custScaleY="1199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4478D2-9980-44EF-BCBA-0FB65876D4FC}" type="pres">
      <dgm:prSet presAssocID="{089962B9-C838-435A-984C-854469E6F025}" presName="accent_3" presStyleCnt="0"/>
      <dgm:spPr/>
    </dgm:pt>
    <dgm:pt modelId="{335A5427-C02A-4363-BA42-947817913D80}" type="pres">
      <dgm:prSet presAssocID="{089962B9-C838-435A-984C-854469E6F025}" presName="accentRepeatNode" presStyleLbl="solidFgAcc1" presStyleIdx="2" presStyleCnt="3"/>
      <dgm:spPr/>
    </dgm:pt>
  </dgm:ptLst>
  <dgm:cxnLst>
    <dgm:cxn modelId="{D21D3406-DFE0-4EBC-8970-2C7DA23DE0B0}" type="presOf" srcId="{089962B9-C838-435A-984C-854469E6F025}" destId="{ABEC003B-376B-4AAB-B35E-DD18000FC982}" srcOrd="0" destOrd="0" presId="urn:microsoft.com/office/officeart/2008/layout/VerticalCurvedList"/>
    <dgm:cxn modelId="{EE2C2ACD-4140-4EE7-8BAB-DCA9CF865373}" type="presOf" srcId="{7C071B37-1865-4D30-A054-0ACC716E297F}" destId="{861630A2-F566-443B-B08E-209880778033}" srcOrd="0" destOrd="0" presId="urn:microsoft.com/office/officeart/2008/layout/VerticalCurvedList"/>
    <dgm:cxn modelId="{90897556-8F01-4654-BD12-3FD49B7F3948}" srcId="{5577B9BF-72E6-43B5-A3A6-4BC8BF9C704A}" destId="{089962B9-C838-435A-984C-854469E6F025}" srcOrd="2" destOrd="0" parTransId="{FBC2C015-30AF-4D36-995B-1C82846E81B3}" sibTransId="{1E9402EC-F835-48A9-A292-30B6463C6301}"/>
    <dgm:cxn modelId="{DA0C23F6-DD4D-49CF-AC39-AB85B488BE8E}" type="presOf" srcId="{6907A716-9088-4814-A15F-5BA4D854A4AF}" destId="{23AED136-BE5E-44F4-A6B9-C028E46B7072}" srcOrd="0" destOrd="0" presId="urn:microsoft.com/office/officeart/2008/layout/VerticalCurvedList"/>
    <dgm:cxn modelId="{B7B519B7-CC6A-40CF-8969-128A3D10891D}" srcId="{5577B9BF-72E6-43B5-A3A6-4BC8BF9C704A}" destId="{BE98228D-78D4-425D-8D7E-2647693128E8}" srcOrd="0" destOrd="0" parTransId="{0A4FAD53-5340-4DD6-A167-8C4E7A5F0749}" sibTransId="{6907A716-9088-4814-A15F-5BA4D854A4AF}"/>
    <dgm:cxn modelId="{9B510105-7070-4E82-AD93-A21C9D2203A4}" type="presOf" srcId="{5577B9BF-72E6-43B5-A3A6-4BC8BF9C704A}" destId="{A291EC4B-DBE4-47EE-95BC-717EDB7CBD5F}" srcOrd="0" destOrd="0" presId="urn:microsoft.com/office/officeart/2008/layout/VerticalCurvedList"/>
    <dgm:cxn modelId="{36C9DAB2-E7EF-4152-AC4B-FE6473F2AC94}" srcId="{5577B9BF-72E6-43B5-A3A6-4BC8BF9C704A}" destId="{7C071B37-1865-4D30-A054-0ACC716E297F}" srcOrd="1" destOrd="0" parTransId="{9773F587-D598-4F58-92E0-425B9655E6B6}" sibTransId="{4D484F5F-36DE-431B-A341-AEA67612D126}"/>
    <dgm:cxn modelId="{4E697A6E-07B7-4AD8-AEB2-1F9DEFA27729}" type="presOf" srcId="{BE98228D-78D4-425D-8D7E-2647693128E8}" destId="{1B5D04C1-E09E-4BA3-B524-CF31B384492E}" srcOrd="0" destOrd="0" presId="urn:microsoft.com/office/officeart/2008/layout/VerticalCurvedList"/>
    <dgm:cxn modelId="{342FC5A6-5070-4816-9623-3EF97293259D}" type="presParOf" srcId="{A291EC4B-DBE4-47EE-95BC-717EDB7CBD5F}" destId="{F7331ADB-A799-4B21-AFFC-482C02AB2EA8}" srcOrd="0" destOrd="0" presId="urn:microsoft.com/office/officeart/2008/layout/VerticalCurvedList"/>
    <dgm:cxn modelId="{565300BE-7574-4692-AA6C-A69A0D6D414E}" type="presParOf" srcId="{F7331ADB-A799-4B21-AFFC-482C02AB2EA8}" destId="{3B355364-ECA8-4E86-9C3E-DE4667D1168D}" srcOrd="0" destOrd="0" presId="urn:microsoft.com/office/officeart/2008/layout/VerticalCurvedList"/>
    <dgm:cxn modelId="{E634FDF9-7CD2-47EA-9A3D-FEE9C4536836}" type="presParOf" srcId="{3B355364-ECA8-4E86-9C3E-DE4667D1168D}" destId="{6B1AFC18-C96E-40E2-A8EF-055F07AF428E}" srcOrd="0" destOrd="0" presId="urn:microsoft.com/office/officeart/2008/layout/VerticalCurvedList"/>
    <dgm:cxn modelId="{6C262CAB-E9F5-4ED6-B25D-1C32333D2690}" type="presParOf" srcId="{3B355364-ECA8-4E86-9C3E-DE4667D1168D}" destId="{23AED136-BE5E-44F4-A6B9-C028E46B7072}" srcOrd="1" destOrd="0" presId="urn:microsoft.com/office/officeart/2008/layout/VerticalCurvedList"/>
    <dgm:cxn modelId="{7669B8A4-5398-41C3-92AA-6B9474CDDE10}" type="presParOf" srcId="{3B355364-ECA8-4E86-9C3E-DE4667D1168D}" destId="{22F6D374-97C6-4175-B827-1605024C7440}" srcOrd="2" destOrd="0" presId="urn:microsoft.com/office/officeart/2008/layout/VerticalCurvedList"/>
    <dgm:cxn modelId="{0C35D9F3-7798-40F1-AD3B-D9BABC1C9D6D}" type="presParOf" srcId="{3B355364-ECA8-4E86-9C3E-DE4667D1168D}" destId="{D27F3611-C6E1-4121-B1DC-065162E7B676}" srcOrd="3" destOrd="0" presId="urn:microsoft.com/office/officeart/2008/layout/VerticalCurvedList"/>
    <dgm:cxn modelId="{260D675C-49EF-4BEF-B746-1A7659246CD3}" type="presParOf" srcId="{F7331ADB-A799-4B21-AFFC-482C02AB2EA8}" destId="{1B5D04C1-E09E-4BA3-B524-CF31B384492E}" srcOrd="1" destOrd="0" presId="urn:microsoft.com/office/officeart/2008/layout/VerticalCurvedList"/>
    <dgm:cxn modelId="{95047317-2F82-47EA-B2F3-B34607BAE338}" type="presParOf" srcId="{F7331ADB-A799-4B21-AFFC-482C02AB2EA8}" destId="{1B740A7E-E115-46BA-A90F-6AFA8916D3B1}" srcOrd="2" destOrd="0" presId="urn:microsoft.com/office/officeart/2008/layout/VerticalCurvedList"/>
    <dgm:cxn modelId="{B6AA0F25-D0EC-47DD-9589-0DE3FFF94100}" type="presParOf" srcId="{1B740A7E-E115-46BA-A90F-6AFA8916D3B1}" destId="{B51AC6C3-E118-43DA-B441-0C7C9B112CB9}" srcOrd="0" destOrd="0" presId="urn:microsoft.com/office/officeart/2008/layout/VerticalCurvedList"/>
    <dgm:cxn modelId="{0152ECBB-1C46-4913-ACF9-6FE581B68C23}" type="presParOf" srcId="{F7331ADB-A799-4B21-AFFC-482C02AB2EA8}" destId="{861630A2-F566-443B-B08E-209880778033}" srcOrd="3" destOrd="0" presId="urn:microsoft.com/office/officeart/2008/layout/VerticalCurvedList"/>
    <dgm:cxn modelId="{CA794159-5626-4B94-9AEE-CDA3F91BE9BB}" type="presParOf" srcId="{F7331ADB-A799-4B21-AFFC-482C02AB2EA8}" destId="{D332CCA7-2A87-4DDC-8590-104238313639}" srcOrd="4" destOrd="0" presId="urn:microsoft.com/office/officeart/2008/layout/VerticalCurvedList"/>
    <dgm:cxn modelId="{CECD8812-657E-4076-9DAD-C674A37D2BB2}" type="presParOf" srcId="{D332CCA7-2A87-4DDC-8590-104238313639}" destId="{410F5FA4-EC6D-4292-8700-AB9A4ED3024A}" srcOrd="0" destOrd="0" presId="urn:microsoft.com/office/officeart/2008/layout/VerticalCurvedList"/>
    <dgm:cxn modelId="{3CDD1383-D7DA-43F1-A711-EE3BD49E782B}" type="presParOf" srcId="{F7331ADB-A799-4B21-AFFC-482C02AB2EA8}" destId="{ABEC003B-376B-4AAB-B35E-DD18000FC982}" srcOrd="5" destOrd="0" presId="urn:microsoft.com/office/officeart/2008/layout/VerticalCurvedList"/>
    <dgm:cxn modelId="{C44F1AE5-1EF7-43A4-865A-E1AF022A519C}" type="presParOf" srcId="{F7331ADB-A799-4B21-AFFC-482C02AB2EA8}" destId="{514478D2-9980-44EF-BCBA-0FB65876D4FC}" srcOrd="6" destOrd="0" presId="urn:microsoft.com/office/officeart/2008/layout/VerticalCurvedList"/>
    <dgm:cxn modelId="{B531F8A2-03B8-4C16-B31D-FC41AE53300B}" type="presParOf" srcId="{514478D2-9980-44EF-BCBA-0FB65876D4FC}" destId="{335A5427-C02A-4363-BA42-947817913D8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6266F3-86EF-4C83-A79C-3F8036C63A39}" type="doc">
      <dgm:prSet loTypeId="urn:microsoft.com/office/officeart/2005/8/layout/chevron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EAD523-23B8-4306-B7F7-1CD0964F7AB5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EA1A2F78-9D60-43FB-9342-3F8CEA83B86A}" type="parTrans" cxnId="{BBEF4F81-891B-41E1-B6FE-7B9078ED454C}">
      <dgm:prSet/>
      <dgm:spPr/>
      <dgm:t>
        <a:bodyPr/>
        <a:lstStyle/>
        <a:p>
          <a:endParaRPr lang="en-US"/>
        </a:p>
      </dgm:t>
    </dgm:pt>
    <dgm:pt modelId="{53EA12CE-2749-4DEA-9650-81E9F71A72DA}" type="sibTrans" cxnId="{BBEF4F81-891B-41E1-B6FE-7B9078ED454C}">
      <dgm:prSet/>
      <dgm:spPr/>
      <dgm:t>
        <a:bodyPr/>
        <a:lstStyle/>
        <a:p>
          <a:endParaRPr lang="en-US"/>
        </a:p>
      </dgm:t>
    </dgm:pt>
    <dgm:pt modelId="{05E96D7E-29AD-4C15-8970-032F244DE1C1}">
      <dgm:prSet phldrT="[Text]"/>
      <dgm:spPr/>
      <dgm:t>
        <a:bodyPr/>
        <a:lstStyle/>
        <a:p>
          <a:r>
            <a:rPr lang="en-US" dirty="0" err="1" smtClean="0"/>
            <a:t>Git</a:t>
          </a:r>
          <a:r>
            <a:rPr lang="en-US" dirty="0" smtClean="0"/>
            <a:t> is software for tracking changes in any set of files.</a:t>
          </a:r>
          <a:endParaRPr lang="en-US" dirty="0"/>
        </a:p>
      </dgm:t>
    </dgm:pt>
    <dgm:pt modelId="{42239588-F656-4AC0-A14A-322ED1552CA6}" type="parTrans" cxnId="{5AFDC374-E895-47CF-B6F0-35BCA9BA5601}">
      <dgm:prSet/>
      <dgm:spPr/>
      <dgm:t>
        <a:bodyPr/>
        <a:lstStyle/>
        <a:p>
          <a:endParaRPr lang="en-US"/>
        </a:p>
      </dgm:t>
    </dgm:pt>
    <dgm:pt modelId="{2FAA63F4-D9FD-4D4A-888C-45CEE83C1E57}" type="sibTrans" cxnId="{5AFDC374-E895-47CF-B6F0-35BCA9BA5601}">
      <dgm:prSet/>
      <dgm:spPr/>
      <dgm:t>
        <a:bodyPr/>
        <a:lstStyle/>
        <a:p>
          <a:endParaRPr lang="en-US"/>
        </a:p>
      </dgm:t>
    </dgm:pt>
    <dgm:pt modelId="{75217158-8865-46B7-AD71-AF627B0F63B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A40FE1F5-DF3B-42D6-B1AE-DE8AE696685E}" type="parTrans" cxnId="{44D99AD6-E720-45BE-AE47-5014466F930A}">
      <dgm:prSet/>
      <dgm:spPr/>
      <dgm:t>
        <a:bodyPr/>
        <a:lstStyle/>
        <a:p>
          <a:endParaRPr lang="en-US"/>
        </a:p>
      </dgm:t>
    </dgm:pt>
    <dgm:pt modelId="{FB9542B4-5DA1-402E-A07B-7CB1C0B9CEB6}" type="sibTrans" cxnId="{44D99AD6-E720-45BE-AE47-5014466F930A}">
      <dgm:prSet/>
      <dgm:spPr/>
      <dgm:t>
        <a:bodyPr/>
        <a:lstStyle/>
        <a:p>
          <a:endParaRPr lang="en-US"/>
        </a:p>
      </dgm:t>
    </dgm:pt>
    <dgm:pt modelId="{C87A16EB-F450-4011-B8C7-0018E4E58D38}">
      <dgm:prSet phldrT="[Text]"/>
      <dgm:spPr/>
      <dgm:t>
        <a:bodyPr/>
        <a:lstStyle/>
        <a:p>
          <a:r>
            <a:rPr lang="en-US" dirty="0" smtClean="0"/>
            <a:t>Used for coordinating work among programmers collaboratively developing source code during software development.</a:t>
          </a:r>
          <a:endParaRPr lang="en-US" dirty="0"/>
        </a:p>
      </dgm:t>
    </dgm:pt>
    <dgm:pt modelId="{3C619B35-B1BE-442A-9A1E-D8605B4682D3}" type="parTrans" cxnId="{B7622A29-D7BA-4283-A375-9CC268D82570}">
      <dgm:prSet/>
      <dgm:spPr/>
      <dgm:t>
        <a:bodyPr/>
        <a:lstStyle/>
        <a:p>
          <a:endParaRPr lang="en-US"/>
        </a:p>
      </dgm:t>
    </dgm:pt>
    <dgm:pt modelId="{1A871933-37F8-473B-9E2E-E0DE6B11C8C9}" type="sibTrans" cxnId="{B7622A29-D7BA-4283-A375-9CC268D82570}">
      <dgm:prSet/>
      <dgm:spPr/>
      <dgm:t>
        <a:bodyPr/>
        <a:lstStyle/>
        <a:p>
          <a:endParaRPr lang="en-US"/>
        </a:p>
      </dgm:t>
    </dgm:pt>
    <dgm:pt modelId="{AFBE57DF-B43E-42D7-8E6A-038D00E2E96A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89171638-2030-437E-B1CE-FDF0847663EC}" type="parTrans" cxnId="{89CD00ED-6EE7-4712-9FE1-7427471BA128}">
      <dgm:prSet/>
      <dgm:spPr/>
      <dgm:t>
        <a:bodyPr/>
        <a:lstStyle/>
        <a:p>
          <a:endParaRPr lang="en-US"/>
        </a:p>
      </dgm:t>
    </dgm:pt>
    <dgm:pt modelId="{1A4EE96C-F3A8-4CE0-A11E-59C76A56876B}" type="sibTrans" cxnId="{89CD00ED-6EE7-4712-9FE1-7427471BA128}">
      <dgm:prSet/>
      <dgm:spPr/>
      <dgm:t>
        <a:bodyPr/>
        <a:lstStyle/>
        <a:p>
          <a:endParaRPr lang="en-US"/>
        </a:p>
      </dgm:t>
    </dgm:pt>
    <dgm:pt modelId="{F72008FA-FBFE-46B2-B1CD-EB4464E63CC8}">
      <dgm:prSet phldrT="[Text]"/>
      <dgm:spPr/>
      <dgm:t>
        <a:bodyPr/>
        <a:lstStyle/>
        <a:p>
          <a:r>
            <a:rPr lang="en-US" dirty="0" smtClean="0"/>
            <a:t>Its goals include speed, data integrity, and support for distributed, non-linear workflows (thousands of parallel branches running on different systems).</a:t>
          </a:r>
          <a:endParaRPr lang="en-US" dirty="0"/>
        </a:p>
      </dgm:t>
    </dgm:pt>
    <dgm:pt modelId="{0FA0246F-45ED-403F-87E0-BBF745F03CF8}" type="parTrans" cxnId="{F35E9A21-8FFF-4410-ADD9-DF46377D8295}">
      <dgm:prSet/>
      <dgm:spPr/>
      <dgm:t>
        <a:bodyPr/>
        <a:lstStyle/>
        <a:p>
          <a:endParaRPr lang="en-US"/>
        </a:p>
      </dgm:t>
    </dgm:pt>
    <dgm:pt modelId="{894FF9C2-B22E-4823-AA39-3B17B6439C64}" type="sibTrans" cxnId="{F35E9A21-8FFF-4410-ADD9-DF46377D8295}">
      <dgm:prSet/>
      <dgm:spPr/>
      <dgm:t>
        <a:bodyPr/>
        <a:lstStyle/>
        <a:p>
          <a:endParaRPr lang="en-US"/>
        </a:p>
      </dgm:t>
    </dgm:pt>
    <dgm:pt modelId="{4C0FAA52-07BD-4A86-ADEB-E3A6F362C70B}" type="pres">
      <dgm:prSet presAssocID="{CC6266F3-86EF-4C83-A79C-3F8036C63A3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BF7919-F92C-439C-9318-5611C0EE9D8B}" type="pres">
      <dgm:prSet presAssocID="{BBEAD523-23B8-4306-B7F7-1CD0964F7AB5}" presName="composite" presStyleCnt="0"/>
      <dgm:spPr/>
    </dgm:pt>
    <dgm:pt modelId="{872CAF3D-97D2-44E5-A169-18B042CD8F0D}" type="pres">
      <dgm:prSet presAssocID="{BBEAD523-23B8-4306-B7F7-1CD0964F7AB5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0658B9-607B-45D2-994D-A948F38AB44F}" type="pres">
      <dgm:prSet presAssocID="{BBEAD523-23B8-4306-B7F7-1CD0964F7AB5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A6A124-AC0D-405D-AD18-EF4AAF6387BE}" type="pres">
      <dgm:prSet presAssocID="{53EA12CE-2749-4DEA-9650-81E9F71A72DA}" presName="sp" presStyleCnt="0"/>
      <dgm:spPr/>
    </dgm:pt>
    <dgm:pt modelId="{B3B9AD0D-22DF-486A-A5A3-7E3DAF7D0B12}" type="pres">
      <dgm:prSet presAssocID="{75217158-8865-46B7-AD71-AF627B0F63BE}" presName="composite" presStyleCnt="0"/>
      <dgm:spPr/>
    </dgm:pt>
    <dgm:pt modelId="{B5E9198C-D2F5-4B96-8E9B-DFBBE68D7ED9}" type="pres">
      <dgm:prSet presAssocID="{75217158-8865-46B7-AD71-AF627B0F63B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B9D34-F7A9-4FB2-858E-DCE4630D14F3}" type="pres">
      <dgm:prSet presAssocID="{75217158-8865-46B7-AD71-AF627B0F63B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2C0FD-4BF7-4189-A1E9-BF167AC7D9C0}" type="pres">
      <dgm:prSet presAssocID="{FB9542B4-5DA1-402E-A07B-7CB1C0B9CEB6}" presName="sp" presStyleCnt="0"/>
      <dgm:spPr/>
    </dgm:pt>
    <dgm:pt modelId="{C5445014-1782-41B6-8D5B-444C93EA4DF2}" type="pres">
      <dgm:prSet presAssocID="{AFBE57DF-B43E-42D7-8E6A-038D00E2E96A}" presName="composite" presStyleCnt="0"/>
      <dgm:spPr/>
    </dgm:pt>
    <dgm:pt modelId="{42DEEAB1-43AE-45FD-A662-BE9447C1F20D}" type="pres">
      <dgm:prSet presAssocID="{AFBE57DF-B43E-42D7-8E6A-038D00E2E96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34049C-2BBF-445F-A9F0-5506530C93E0}" type="pres">
      <dgm:prSet presAssocID="{AFBE57DF-B43E-42D7-8E6A-038D00E2E96A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622A29-D7BA-4283-A375-9CC268D82570}" srcId="{75217158-8865-46B7-AD71-AF627B0F63BE}" destId="{C87A16EB-F450-4011-B8C7-0018E4E58D38}" srcOrd="0" destOrd="0" parTransId="{3C619B35-B1BE-442A-9A1E-D8605B4682D3}" sibTransId="{1A871933-37F8-473B-9E2E-E0DE6B11C8C9}"/>
    <dgm:cxn modelId="{C90CCD26-3033-40E0-A945-D3557C12EE7A}" type="presOf" srcId="{75217158-8865-46B7-AD71-AF627B0F63BE}" destId="{B5E9198C-D2F5-4B96-8E9B-DFBBE68D7ED9}" srcOrd="0" destOrd="0" presId="urn:microsoft.com/office/officeart/2005/8/layout/chevron2"/>
    <dgm:cxn modelId="{89CD00ED-6EE7-4712-9FE1-7427471BA128}" srcId="{CC6266F3-86EF-4C83-A79C-3F8036C63A39}" destId="{AFBE57DF-B43E-42D7-8E6A-038D00E2E96A}" srcOrd="2" destOrd="0" parTransId="{89171638-2030-437E-B1CE-FDF0847663EC}" sibTransId="{1A4EE96C-F3A8-4CE0-A11E-59C76A56876B}"/>
    <dgm:cxn modelId="{278359BA-BA34-4984-BDCA-A76900F0EEC2}" type="presOf" srcId="{BBEAD523-23B8-4306-B7F7-1CD0964F7AB5}" destId="{872CAF3D-97D2-44E5-A169-18B042CD8F0D}" srcOrd="0" destOrd="0" presId="urn:microsoft.com/office/officeart/2005/8/layout/chevron2"/>
    <dgm:cxn modelId="{F35E9A21-8FFF-4410-ADD9-DF46377D8295}" srcId="{AFBE57DF-B43E-42D7-8E6A-038D00E2E96A}" destId="{F72008FA-FBFE-46B2-B1CD-EB4464E63CC8}" srcOrd="0" destOrd="0" parTransId="{0FA0246F-45ED-403F-87E0-BBF745F03CF8}" sibTransId="{894FF9C2-B22E-4823-AA39-3B17B6439C64}"/>
    <dgm:cxn modelId="{C674C9F1-81C3-4166-A64A-67C90A41C84B}" type="presOf" srcId="{CC6266F3-86EF-4C83-A79C-3F8036C63A39}" destId="{4C0FAA52-07BD-4A86-ADEB-E3A6F362C70B}" srcOrd="0" destOrd="0" presId="urn:microsoft.com/office/officeart/2005/8/layout/chevron2"/>
    <dgm:cxn modelId="{44D99AD6-E720-45BE-AE47-5014466F930A}" srcId="{CC6266F3-86EF-4C83-A79C-3F8036C63A39}" destId="{75217158-8865-46B7-AD71-AF627B0F63BE}" srcOrd="1" destOrd="0" parTransId="{A40FE1F5-DF3B-42D6-B1AE-DE8AE696685E}" sibTransId="{FB9542B4-5DA1-402E-A07B-7CB1C0B9CEB6}"/>
    <dgm:cxn modelId="{5AFDC374-E895-47CF-B6F0-35BCA9BA5601}" srcId="{BBEAD523-23B8-4306-B7F7-1CD0964F7AB5}" destId="{05E96D7E-29AD-4C15-8970-032F244DE1C1}" srcOrd="0" destOrd="0" parTransId="{42239588-F656-4AC0-A14A-322ED1552CA6}" sibTransId="{2FAA63F4-D9FD-4D4A-888C-45CEE83C1E57}"/>
    <dgm:cxn modelId="{1AF89137-2B0A-49D6-BDE9-8694508998E5}" type="presOf" srcId="{05E96D7E-29AD-4C15-8970-032F244DE1C1}" destId="{4B0658B9-607B-45D2-994D-A948F38AB44F}" srcOrd="0" destOrd="0" presId="urn:microsoft.com/office/officeart/2005/8/layout/chevron2"/>
    <dgm:cxn modelId="{BBEF4F81-891B-41E1-B6FE-7B9078ED454C}" srcId="{CC6266F3-86EF-4C83-A79C-3F8036C63A39}" destId="{BBEAD523-23B8-4306-B7F7-1CD0964F7AB5}" srcOrd="0" destOrd="0" parTransId="{EA1A2F78-9D60-43FB-9342-3F8CEA83B86A}" sibTransId="{53EA12CE-2749-4DEA-9650-81E9F71A72DA}"/>
    <dgm:cxn modelId="{4EDE26E9-1D19-4449-8165-317A9858983D}" type="presOf" srcId="{F72008FA-FBFE-46B2-B1CD-EB4464E63CC8}" destId="{AB34049C-2BBF-445F-A9F0-5506530C93E0}" srcOrd="0" destOrd="0" presId="urn:microsoft.com/office/officeart/2005/8/layout/chevron2"/>
    <dgm:cxn modelId="{F1AA52F6-4229-4002-9DB4-7E44570FCFF0}" type="presOf" srcId="{C87A16EB-F450-4011-B8C7-0018E4E58D38}" destId="{427B9D34-F7A9-4FB2-858E-DCE4630D14F3}" srcOrd="0" destOrd="0" presId="urn:microsoft.com/office/officeart/2005/8/layout/chevron2"/>
    <dgm:cxn modelId="{3D7F5FD4-5246-49F7-A5F7-7FDC9448C4D6}" type="presOf" srcId="{AFBE57DF-B43E-42D7-8E6A-038D00E2E96A}" destId="{42DEEAB1-43AE-45FD-A662-BE9447C1F20D}" srcOrd="0" destOrd="0" presId="urn:microsoft.com/office/officeart/2005/8/layout/chevron2"/>
    <dgm:cxn modelId="{3091E34D-CBA8-4A88-AC63-68D7DDBBC8EC}" type="presParOf" srcId="{4C0FAA52-07BD-4A86-ADEB-E3A6F362C70B}" destId="{75BF7919-F92C-439C-9318-5611C0EE9D8B}" srcOrd="0" destOrd="0" presId="urn:microsoft.com/office/officeart/2005/8/layout/chevron2"/>
    <dgm:cxn modelId="{F4DD8EE8-CFE4-4D78-8EEF-976ED5BC01B6}" type="presParOf" srcId="{75BF7919-F92C-439C-9318-5611C0EE9D8B}" destId="{872CAF3D-97D2-44E5-A169-18B042CD8F0D}" srcOrd="0" destOrd="0" presId="urn:microsoft.com/office/officeart/2005/8/layout/chevron2"/>
    <dgm:cxn modelId="{0E8B1D1B-70A6-4BDE-9A5F-3BBF2D4F734C}" type="presParOf" srcId="{75BF7919-F92C-439C-9318-5611C0EE9D8B}" destId="{4B0658B9-607B-45D2-994D-A948F38AB44F}" srcOrd="1" destOrd="0" presId="urn:microsoft.com/office/officeart/2005/8/layout/chevron2"/>
    <dgm:cxn modelId="{CD58FAEC-44F6-445C-B526-AA48132F0835}" type="presParOf" srcId="{4C0FAA52-07BD-4A86-ADEB-E3A6F362C70B}" destId="{90A6A124-AC0D-405D-AD18-EF4AAF6387BE}" srcOrd="1" destOrd="0" presId="urn:microsoft.com/office/officeart/2005/8/layout/chevron2"/>
    <dgm:cxn modelId="{4197AB60-4E29-440E-B563-A10CC6BCAE6F}" type="presParOf" srcId="{4C0FAA52-07BD-4A86-ADEB-E3A6F362C70B}" destId="{B3B9AD0D-22DF-486A-A5A3-7E3DAF7D0B12}" srcOrd="2" destOrd="0" presId="urn:microsoft.com/office/officeart/2005/8/layout/chevron2"/>
    <dgm:cxn modelId="{43D57BBC-C1C4-4E58-8823-3E06F5B6CD83}" type="presParOf" srcId="{B3B9AD0D-22DF-486A-A5A3-7E3DAF7D0B12}" destId="{B5E9198C-D2F5-4B96-8E9B-DFBBE68D7ED9}" srcOrd="0" destOrd="0" presId="urn:microsoft.com/office/officeart/2005/8/layout/chevron2"/>
    <dgm:cxn modelId="{2FFD90F1-570B-4AFC-83DA-FE5CA2DD16D9}" type="presParOf" srcId="{B3B9AD0D-22DF-486A-A5A3-7E3DAF7D0B12}" destId="{427B9D34-F7A9-4FB2-858E-DCE4630D14F3}" srcOrd="1" destOrd="0" presId="urn:microsoft.com/office/officeart/2005/8/layout/chevron2"/>
    <dgm:cxn modelId="{064F40A0-2CB2-4383-8070-57B3526E801C}" type="presParOf" srcId="{4C0FAA52-07BD-4A86-ADEB-E3A6F362C70B}" destId="{2AF2C0FD-4BF7-4189-A1E9-BF167AC7D9C0}" srcOrd="3" destOrd="0" presId="urn:microsoft.com/office/officeart/2005/8/layout/chevron2"/>
    <dgm:cxn modelId="{7557CB8A-3CEE-4AEB-8684-3F5A93225010}" type="presParOf" srcId="{4C0FAA52-07BD-4A86-ADEB-E3A6F362C70B}" destId="{C5445014-1782-41B6-8D5B-444C93EA4DF2}" srcOrd="4" destOrd="0" presId="urn:microsoft.com/office/officeart/2005/8/layout/chevron2"/>
    <dgm:cxn modelId="{F0440B14-9EAA-4B4C-8CB2-9F40C43C355B}" type="presParOf" srcId="{C5445014-1782-41B6-8D5B-444C93EA4DF2}" destId="{42DEEAB1-43AE-45FD-A662-BE9447C1F20D}" srcOrd="0" destOrd="0" presId="urn:microsoft.com/office/officeart/2005/8/layout/chevron2"/>
    <dgm:cxn modelId="{0D298D21-CE86-4903-A277-EDD9B965BA71}" type="presParOf" srcId="{C5445014-1782-41B6-8D5B-444C93EA4DF2}" destId="{AB34049C-2BBF-445F-A9F0-5506530C93E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1E270CB-4958-4320-9D81-3AC9947B4369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72EB09-B380-41DB-B73D-92A65CE9FBE1}">
      <dgm:prSet phldrT="[Text]"/>
      <dgm:spPr/>
      <dgm:t>
        <a:bodyPr/>
        <a:lstStyle/>
        <a:p>
          <a:r>
            <a:rPr lang="en-US" dirty="0" err="1" smtClean="0"/>
            <a:t>goto</a:t>
          </a:r>
          <a:r>
            <a:rPr lang="en-US" dirty="0" smtClean="0"/>
            <a:t>: https://github.com</a:t>
          </a:r>
          <a:endParaRPr lang="en-US" dirty="0"/>
        </a:p>
      </dgm:t>
    </dgm:pt>
    <dgm:pt modelId="{F8BB67B2-C922-4049-8EF3-6A7515C76F72}" type="parTrans" cxnId="{7AED922C-CE92-4B91-83A3-346376C1AFF8}">
      <dgm:prSet/>
      <dgm:spPr/>
      <dgm:t>
        <a:bodyPr/>
        <a:lstStyle/>
        <a:p>
          <a:endParaRPr lang="en-US"/>
        </a:p>
      </dgm:t>
    </dgm:pt>
    <dgm:pt modelId="{76CE9C09-A9D5-48E5-AC18-F1CF1AAF9DDA}" type="sibTrans" cxnId="{7AED922C-CE92-4B91-83A3-346376C1AFF8}">
      <dgm:prSet/>
      <dgm:spPr/>
      <dgm:t>
        <a:bodyPr/>
        <a:lstStyle/>
        <a:p>
          <a:endParaRPr lang="en-US"/>
        </a:p>
      </dgm:t>
    </dgm:pt>
    <dgm:pt modelId="{9E9B0F8B-EADF-4546-8AD5-FF5727F0C0EC}">
      <dgm:prSet phldrT="[Text]"/>
      <dgm:spPr/>
      <dgm:t>
        <a:bodyPr/>
        <a:lstStyle/>
        <a:p>
          <a:r>
            <a:rPr lang="en-US" dirty="0" smtClean="0"/>
            <a:t>Signup for GitHub</a:t>
          </a:r>
          <a:endParaRPr lang="en-US" dirty="0"/>
        </a:p>
      </dgm:t>
    </dgm:pt>
    <dgm:pt modelId="{B44D7F5D-2DB2-4C9B-A798-396FE7EA077C}" type="parTrans" cxnId="{81BDB2F3-321F-4517-BB77-CD495CC3EB99}">
      <dgm:prSet/>
      <dgm:spPr/>
      <dgm:t>
        <a:bodyPr/>
        <a:lstStyle/>
        <a:p>
          <a:endParaRPr lang="en-US"/>
        </a:p>
      </dgm:t>
    </dgm:pt>
    <dgm:pt modelId="{433A79BE-BA4C-4780-AB08-9BC340316026}" type="sibTrans" cxnId="{81BDB2F3-321F-4517-BB77-CD495CC3EB99}">
      <dgm:prSet/>
      <dgm:spPr/>
      <dgm:t>
        <a:bodyPr/>
        <a:lstStyle/>
        <a:p>
          <a:endParaRPr lang="en-US"/>
        </a:p>
      </dgm:t>
    </dgm:pt>
    <dgm:pt modelId="{0AAA25C0-6695-4654-BC44-CBD3E751F8D6}">
      <dgm:prSet phldrT="[Text]"/>
      <dgm:spPr/>
      <dgm:t>
        <a:bodyPr/>
        <a:lstStyle/>
        <a:p>
          <a:r>
            <a:rPr lang="en-US" dirty="0" smtClean="0"/>
            <a:t>Create your Account</a:t>
          </a:r>
          <a:endParaRPr lang="en-US" dirty="0"/>
        </a:p>
      </dgm:t>
    </dgm:pt>
    <dgm:pt modelId="{959AE1B3-1244-451D-998F-CA79119B5B8C}" type="parTrans" cxnId="{106690DB-8B65-4887-AC49-8921244BEDAC}">
      <dgm:prSet/>
      <dgm:spPr/>
      <dgm:t>
        <a:bodyPr/>
        <a:lstStyle/>
        <a:p>
          <a:endParaRPr lang="en-US"/>
        </a:p>
      </dgm:t>
    </dgm:pt>
    <dgm:pt modelId="{FE2A871F-A42C-42BA-B60C-D74F20C80E56}" type="sibTrans" cxnId="{106690DB-8B65-4887-AC49-8921244BEDAC}">
      <dgm:prSet/>
      <dgm:spPr/>
      <dgm:t>
        <a:bodyPr/>
        <a:lstStyle/>
        <a:p>
          <a:endParaRPr lang="en-US"/>
        </a:p>
      </dgm:t>
    </dgm:pt>
    <dgm:pt modelId="{90B2FC09-FBF7-4F89-9CA3-3749B71CB06F}">
      <dgm:prSet phldrT="[Text]"/>
      <dgm:spPr/>
      <dgm:t>
        <a:bodyPr/>
        <a:lstStyle/>
        <a:p>
          <a:r>
            <a:rPr lang="en-US" dirty="0" smtClean="0"/>
            <a:t>Create Repo Name: dmoru883/desmondCSC102 </a:t>
          </a:r>
          <a:endParaRPr lang="en-US" dirty="0"/>
        </a:p>
      </dgm:t>
    </dgm:pt>
    <dgm:pt modelId="{3A117B22-4A2B-42C7-B9FA-F897561F1E52}" type="parTrans" cxnId="{BEC4B1A0-CAFF-4B45-B802-1FD1EEB24FCC}">
      <dgm:prSet/>
      <dgm:spPr/>
      <dgm:t>
        <a:bodyPr/>
        <a:lstStyle/>
        <a:p>
          <a:endParaRPr lang="en-US"/>
        </a:p>
      </dgm:t>
    </dgm:pt>
    <dgm:pt modelId="{8BDFAB2D-7DD9-4891-8078-D31AA0311EC9}" type="sibTrans" cxnId="{BEC4B1A0-CAFF-4B45-B802-1FD1EEB24FCC}">
      <dgm:prSet/>
      <dgm:spPr/>
      <dgm:t>
        <a:bodyPr/>
        <a:lstStyle/>
        <a:p>
          <a:endParaRPr lang="en-US"/>
        </a:p>
      </dgm:t>
    </dgm:pt>
    <dgm:pt modelId="{754ADB3E-A328-40F8-BCE1-191D2D19D030}">
      <dgm:prSet phldrT="[Text]"/>
      <dgm:spPr/>
      <dgm:t>
        <a:bodyPr/>
        <a:lstStyle/>
        <a:p>
          <a:r>
            <a:rPr lang="en-US" dirty="0" err="1" smtClean="0"/>
            <a:t>Sede</a:t>
          </a:r>
          <a:r>
            <a:rPr lang="en-US" dirty="0" smtClean="0"/>
            <a:t> CMD Line to Document</a:t>
          </a:r>
          <a:endParaRPr lang="en-US" dirty="0"/>
        </a:p>
      </dgm:t>
    </dgm:pt>
    <dgm:pt modelId="{8C4D9EC8-40CC-4AC5-9FD3-1D3366098E3E}" type="parTrans" cxnId="{64B1D8E6-B60A-40AC-B001-E6B80CEE31AB}">
      <dgm:prSet/>
      <dgm:spPr/>
      <dgm:t>
        <a:bodyPr/>
        <a:lstStyle/>
        <a:p>
          <a:endParaRPr lang="en-US"/>
        </a:p>
      </dgm:t>
    </dgm:pt>
    <dgm:pt modelId="{D516E04A-445C-45FA-99B6-CBAFE5301D69}" type="sibTrans" cxnId="{64B1D8E6-B60A-40AC-B001-E6B80CEE31AB}">
      <dgm:prSet/>
      <dgm:spPr/>
      <dgm:t>
        <a:bodyPr/>
        <a:lstStyle/>
        <a:p>
          <a:endParaRPr lang="en-US"/>
        </a:p>
      </dgm:t>
    </dgm:pt>
    <dgm:pt modelId="{145245AF-E44F-45A5-B1AA-1E0232F904D0}">
      <dgm:prSet phldrT="[Text]"/>
      <dgm:spPr/>
      <dgm:t>
        <a:bodyPr/>
        <a:lstStyle/>
        <a:p>
          <a:r>
            <a:rPr lang="en-US" dirty="0" smtClean="0"/>
            <a:t>Clone Repo: </a:t>
          </a:r>
          <a:r>
            <a:rPr lang="en-US" dirty="0" err="1" smtClean="0"/>
            <a:t>git</a:t>
          </a:r>
          <a:r>
            <a:rPr lang="en-US" dirty="0" smtClean="0"/>
            <a:t> clone &lt;https…&gt;</a:t>
          </a:r>
          <a:endParaRPr lang="en-US" dirty="0"/>
        </a:p>
      </dgm:t>
    </dgm:pt>
    <dgm:pt modelId="{E489DF79-2776-4F08-B1F8-5F383EA94C5E}" type="parTrans" cxnId="{4D17E495-5FE6-47FE-9EF7-73CF9574FCBA}">
      <dgm:prSet/>
      <dgm:spPr/>
      <dgm:t>
        <a:bodyPr/>
        <a:lstStyle/>
        <a:p>
          <a:endParaRPr lang="en-US"/>
        </a:p>
      </dgm:t>
    </dgm:pt>
    <dgm:pt modelId="{8448190A-A9C2-48A6-B1F0-05FB7828C833}" type="sibTrans" cxnId="{4D17E495-5FE6-47FE-9EF7-73CF9574FCBA}">
      <dgm:prSet/>
      <dgm:spPr/>
      <dgm:t>
        <a:bodyPr/>
        <a:lstStyle/>
        <a:p>
          <a:endParaRPr lang="en-US"/>
        </a:p>
      </dgm:t>
    </dgm:pt>
    <dgm:pt modelId="{9DB3C275-84EB-49B3-AB93-0A9B88D634F6}">
      <dgm:prSet phldrT="[Text]"/>
      <dgm:spPr/>
      <dgm:t>
        <a:bodyPr/>
        <a:lstStyle/>
        <a:p>
          <a:r>
            <a:rPr lang="en-US" dirty="0" smtClean="0"/>
            <a:t>Commit Repo: </a:t>
          </a:r>
          <a:r>
            <a:rPr lang="en-US" dirty="0" err="1" smtClean="0"/>
            <a:t>git</a:t>
          </a:r>
          <a:r>
            <a:rPr lang="en-US" dirty="0" smtClean="0"/>
            <a:t> commit –</a:t>
          </a:r>
          <a:r>
            <a:rPr lang="en-US" dirty="0" err="1" smtClean="0"/>
            <a:t>m”Message</a:t>
          </a:r>
          <a:r>
            <a:rPr lang="en-US" dirty="0" smtClean="0"/>
            <a:t>”</a:t>
          </a:r>
          <a:endParaRPr lang="en-US" dirty="0"/>
        </a:p>
      </dgm:t>
    </dgm:pt>
    <dgm:pt modelId="{6693D029-C2CF-4093-8D68-42CC6B1EFD1B}" type="parTrans" cxnId="{8D1B4CBE-294A-4FFB-89E9-6E562D3D171F}">
      <dgm:prSet/>
      <dgm:spPr/>
      <dgm:t>
        <a:bodyPr/>
        <a:lstStyle/>
        <a:p>
          <a:endParaRPr lang="en-US"/>
        </a:p>
      </dgm:t>
    </dgm:pt>
    <dgm:pt modelId="{912AAD14-2B87-4837-BBD9-4D24D32E3102}" type="sibTrans" cxnId="{8D1B4CBE-294A-4FFB-89E9-6E562D3D171F}">
      <dgm:prSet/>
      <dgm:spPr/>
      <dgm:t>
        <a:bodyPr/>
        <a:lstStyle/>
        <a:p>
          <a:endParaRPr lang="en-US"/>
        </a:p>
      </dgm:t>
    </dgm:pt>
    <dgm:pt modelId="{F8FB74FF-ABD7-49C9-98F3-7B9980A2D7BE}">
      <dgm:prSet phldrT="[Text]"/>
      <dgm:spPr/>
      <dgm:t>
        <a:bodyPr/>
        <a:lstStyle/>
        <a:p>
          <a:r>
            <a:rPr lang="en-US" dirty="0" smtClean="0"/>
            <a:t>Push Repo: </a:t>
          </a:r>
          <a:r>
            <a:rPr lang="en-US" dirty="0" err="1" smtClean="0"/>
            <a:t>git</a:t>
          </a:r>
          <a:r>
            <a:rPr lang="en-US" dirty="0" smtClean="0"/>
            <a:t> push </a:t>
          </a:r>
          <a:endParaRPr lang="en-US" dirty="0"/>
        </a:p>
      </dgm:t>
    </dgm:pt>
    <dgm:pt modelId="{DF0C7B42-3628-4AA2-8AA4-95A0BD80B9BB}" type="parTrans" cxnId="{DDB299A1-C8CE-4C93-AFA0-0C4FD79548EC}">
      <dgm:prSet/>
      <dgm:spPr/>
      <dgm:t>
        <a:bodyPr/>
        <a:lstStyle/>
        <a:p>
          <a:endParaRPr lang="en-US"/>
        </a:p>
      </dgm:t>
    </dgm:pt>
    <dgm:pt modelId="{F97CBC6B-9C31-4FEA-B265-B18BC0863302}" type="sibTrans" cxnId="{DDB299A1-C8CE-4C93-AFA0-0C4FD79548EC}">
      <dgm:prSet/>
      <dgm:spPr/>
      <dgm:t>
        <a:bodyPr/>
        <a:lstStyle/>
        <a:p>
          <a:endParaRPr lang="en-US"/>
        </a:p>
      </dgm:t>
    </dgm:pt>
    <dgm:pt modelId="{B4D3B12A-5CCE-40B5-98A9-5ACDC1E6ADAE}" type="pres">
      <dgm:prSet presAssocID="{A1E270CB-4958-4320-9D81-3AC9947B4369}" presName="Name0" presStyleCnt="0">
        <dgm:presLayoutVars>
          <dgm:chMax/>
          <dgm:chPref/>
          <dgm:dir/>
        </dgm:presLayoutVars>
      </dgm:prSet>
      <dgm:spPr/>
    </dgm:pt>
    <dgm:pt modelId="{E2FD8422-ED83-421C-85C6-C0FFAD8D4181}" type="pres">
      <dgm:prSet presAssocID="{7372EB09-B380-41DB-B73D-92A65CE9FBE1}" presName="parenttextcomposite" presStyleCnt="0"/>
      <dgm:spPr/>
    </dgm:pt>
    <dgm:pt modelId="{6B95EBF5-456E-4337-BB97-041523308F61}" type="pres">
      <dgm:prSet presAssocID="{7372EB09-B380-41DB-B73D-92A65CE9FBE1}" presName="parenttext" presStyleLbl="revTx" presStyleIdx="0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F2B99-AAC3-4342-873F-B752BFBC71DA}" type="pres">
      <dgm:prSet presAssocID="{7372EB09-B380-41DB-B73D-92A65CE9FBE1}" presName="composite" presStyleCnt="0"/>
      <dgm:spPr/>
    </dgm:pt>
    <dgm:pt modelId="{AA34C234-028D-4067-8C8D-05375E714DA1}" type="pres">
      <dgm:prSet presAssocID="{7372EB09-B380-41DB-B73D-92A65CE9FBE1}" presName="chevron1" presStyleLbl="alignNode1" presStyleIdx="0" presStyleCnt="28"/>
      <dgm:spPr/>
    </dgm:pt>
    <dgm:pt modelId="{9108088C-BCD0-4D46-BD4B-9999A9F6BF05}" type="pres">
      <dgm:prSet presAssocID="{7372EB09-B380-41DB-B73D-92A65CE9FBE1}" presName="chevron2" presStyleLbl="alignNode1" presStyleIdx="1" presStyleCnt="28"/>
      <dgm:spPr/>
    </dgm:pt>
    <dgm:pt modelId="{672DFFB8-A531-4050-8D24-26ED8E0C58FC}" type="pres">
      <dgm:prSet presAssocID="{7372EB09-B380-41DB-B73D-92A65CE9FBE1}" presName="chevron3" presStyleLbl="alignNode1" presStyleIdx="2" presStyleCnt="28"/>
      <dgm:spPr/>
    </dgm:pt>
    <dgm:pt modelId="{D09B74B1-02F5-41F6-8786-9DC31F5FC490}" type="pres">
      <dgm:prSet presAssocID="{7372EB09-B380-41DB-B73D-92A65CE9FBE1}" presName="chevron4" presStyleLbl="alignNode1" presStyleIdx="3" presStyleCnt="28"/>
      <dgm:spPr/>
    </dgm:pt>
    <dgm:pt modelId="{8D51AB9B-BF24-4940-9BB1-A9FA24657917}" type="pres">
      <dgm:prSet presAssocID="{7372EB09-B380-41DB-B73D-92A65CE9FBE1}" presName="chevron5" presStyleLbl="alignNode1" presStyleIdx="4" presStyleCnt="28"/>
      <dgm:spPr/>
    </dgm:pt>
    <dgm:pt modelId="{E749FD63-F73C-4747-956C-68779E8C1DA8}" type="pres">
      <dgm:prSet presAssocID="{7372EB09-B380-41DB-B73D-92A65CE9FBE1}" presName="chevron6" presStyleLbl="alignNode1" presStyleIdx="5" presStyleCnt="28"/>
      <dgm:spPr/>
    </dgm:pt>
    <dgm:pt modelId="{358D33C1-36D8-44E4-A4AA-068761A7EB2A}" type="pres">
      <dgm:prSet presAssocID="{7372EB09-B380-41DB-B73D-92A65CE9FBE1}" presName="chevron7" presStyleLbl="alignNode1" presStyleIdx="6" presStyleCnt="28"/>
      <dgm:spPr/>
    </dgm:pt>
    <dgm:pt modelId="{8EDE9CC1-ED80-4A6D-9AD8-B3FDEF6D6219}" type="pres">
      <dgm:prSet presAssocID="{7372EB09-B380-41DB-B73D-92A65CE9FBE1}" presName="childtext" presStyleLbl="solidFgAcc1" presStyleIdx="0" presStyleCnt="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E23FCA-CD80-4F0E-94EA-EA490D36B862}" type="pres">
      <dgm:prSet presAssocID="{76CE9C09-A9D5-48E5-AC18-F1CF1AAF9DDA}" presName="sibTrans" presStyleCnt="0"/>
      <dgm:spPr/>
    </dgm:pt>
    <dgm:pt modelId="{A4CEDF49-5854-4C02-BAE3-9F41149BBE80}" type="pres">
      <dgm:prSet presAssocID="{0AAA25C0-6695-4654-BC44-CBD3E751F8D6}" presName="parenttextcomposite" presStyleCnt="0"/>
      <dgm:spPr/>
    </dgm:pt>
    <dgm:pt modelId="{ECC2ADF3-8709-4C68-B9DB-96B1D1E8837A}" type="pres">
      <dgm:prSet presAssocID="{0AAA25C0-6695-4654-BC44-CBD3E751F8D6}" presName="parenttext" presStyleLbl="revTx" presStyleIdx="1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7CDA3-B08F-4F5D-B3E0-A892298D7DCE}" type="pres">
      <dgm:prSet presAssocID="{0AAA25C0-6695-4654-BC44-CBD3E751F8D6}" presName="composite" presStyleCnt="0"/>
      <dgm:spPr/>
    </dgm:pt>
    <dgm:pt modelId="{CCD3D699-FD3E-4477-8AC4-04C1546C8495}" type="pres">
      <dgm:prSet presAssocID="{0AAA25C0-6695-4654-BC44-CBD3E751F8D6}" presName="chevron1" presStyleLbl="alignNode1" presStyleIdx="7" presStyleCnt="28"/>
      <dgm:spPr/>
    </dgm:pt>
    <dgm:pt modelId="{750DC59A-1019-4EF3-AABB-B5F848E3E1A6}" type="pres">
      <dgm:prSet presAssocID="{0AAA25C0-6695-4654-BC44-CBD3E751F8D6}" presName="chevron2" presStyleLbl="alignNode1" presStyleIdx="8" presStyleCnt="28"/>
      <dgm:spPr/>
    </dgm:pt>
    <dgm:pt modelId="{0D3F5231-3378-4443-9AC6-9F72462DE994}" type="pres">
      <dgm:prSet presAssocID="{0AAA25C0-6695-4654-BC44-CBD3E751F8D6}" presName="chevron3" presStyleLbl="alignNode1" presStyleIdx="9" presStyleCnt="28"/>
      <dgm:spPr/>
    </dgm:pt>
    <dgm:pt modelId="{D4A10E04-72BC-4F01-9B0A-9D0C1CA8ABAC}" type="pres">
      <dgm:prSet presAssocID="{0AAA25C0-6695-4654-BC44-CBD3E751F8D6}" presName="chevron4" presStyleLbl="alignNode1" presStyleIdx="10" presStyleCnt="28"/>
      <dgm:spPr/>
    </dgm:pt>
    <dgm:pt modelId="{A480A613-1E33-48DD-85C4-1043A3B6686E}" type="pres">
      <dgm:prSet presAssocID="{0AAA25C0-6695-4654-BC44-CBD3E751F8D6}" presName="chevron5" presStyleLbl="alignNode1" presStyleIdx="11" presStyleCnt="28"/>
      <dgm:spPr/>
    </dgm:pt>
    <dgm:pt modelId="{422B573A-AE8D-40A7-A650-DFDDC6587B07}" type="pres">
      <dgm:prSet presAssocID="{0AAA25C0-6695-4654-BC44-CBD3E751F8D6}" presName="chevron6" presStyleLbl="alignNode1" presStyleIdx="12" presStyleCnt="28"/>
      <dgm:spPr/>
    </dgm:pt>
    <dgm:pt modelId="{ACA3F2E7-196D-4D62-8911-E73A0483C988}" type="pres">
      <dgm:prSet presAssocID="{0AAA25C0-6695-4654-BC44-CBD3E751F8D6}" presName="chevron7" presStyleLbl="alignNode1" presStyleIdx="13" presStyleCnt="28"/>
      <dgm:spPr/>
    </dgm:pt>
    <dgm:pt modelId="{15E687B0-82D1-46FF-96AA-91935F0EA530}" type="pres">
      <dgm:prSet presAssocID="{0AAA25C0-6695-4654-BC44-CBD3E751F8D6}" presName="childtext" presStyleLbl="solidFgAcc1" presStyleIdx="1" presStyleCnt="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D5D761-88E7-46EE-BE42-3901931C9AB3}" type="pres">
      <dgm:prSet presAssocID="{FE2A871F-A42C-42BA-B60C-D74F20C80E56}" presName="sibTrans" presStyleCnt="0"/>
      <dgm:spPr/>
    </dgm:pt>
    <dgm:pt modelId="{A48757A6-FA12-478C-B81D-ED4D356547F2}" type="pres">
      <dgm:prSet presAssocID="{754ADB3E-A328-40F8-BCE1-191D2D19D030}" presName="parenttextcomposite" presStyleCnt="0"/>
      <dgm:spPr/>
    </dgm:pt>
    <dgm:pt modelId="{01AA6614-410C-4258-AE1E-D9401398FD3B}" type="pres">
      <dgm:prSet presAssocID="{754ADB3E-A328-40F8-BCE1-191D2D19D030}" presName="parenttext" presStyleLbl="revTx" presStyleIdx="2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D037BB-AF55-485C-9D08-3C311370F181}" type="pres">
      <dgm:prSet presAssocID="{754ADB3E-A328-40F8-BCE1-191D2D19D030}" presName="composite" presStyleCnt="0"/>
      <dgm:spPr/>
    </dgm:pt>
    <dgm:pt modelId="{C3823990-AD22-477D-B3FC-1325B6949A23}" type="pres">
      <dgm:prSet presAssocID="{754ADB3E-A328-40F8-BCE1-191D2D19D030}" presName="chevron1" presStyleLbl="alignNode1" presStyleIdx="14" presStyleCnt="28"/>
      <dgm:spPr/>
    </dgm:pt>
    <dgm:pt modelId="{B175EBFD-2F05-43BE-A5CF-DCD55AAEA35A}" type="pres">
      <dgm:prSet presAssocID="{754ADB3E-A328-40F8-BCE1-191D2D19D030}" presName="chevron2" presStyleLbl="alignNode1" presStyleIdx="15" presStyleCnt="28"/>
      <dgm:spPr/>
    </dgm:pt>
    <dgm:pt modelId="{A1C18625-33A9-4928-8811-955F037E9576}" type="pres">
      <dgm:prSet presAssocID="{754ADB3E-A328-40F8-BCE1-191D2D19D030}" presName="chevron3" presStyleLbl="alignNode1" presStyleIdx="16" presStyleCnt="28"/>
      <dgm:spPr/>
    </dgm:pt>
    <dgm:pt modelId="{DB141832-781C-41FB-ADE4-C5C7BE1BD6C4}" type="pres">
      <dgm:prSet presAssocID="{754ADB3E-A328-40F8-BCE1-191D2D19D030}" presName="chevron4" presStyleLbl="alignNode1" presStyleIdx="17" presStyleCnt="28"/>
      <dgm:spPr/>
    </dgm:pt>
    <dgm:pt modelId="{D16165FC-0EC3-47AB-A850-740F71B2028C}" type="pres">
      <dgm:prSet presAssocID="{754ADB3E-A328-40F8-BCE1-191D2D19D030}" presName="chevron5" presStyleLbl="alignNode1" presStyleIdx="18" presStyleCnt="28"/>
      <dgm:spPr/>
    </dgm:pt>
    <dgm:pt modelId="{79622242-BF19-4A7B-AFE2-898B6DFC95AB}" type="pres">
      <dgm:prSet presAssocID="{754ADB3E-A328-40F8-BCE1-191D2D19D030}" presName="chevron6" presStyleLbl="alignNode1" presStyleIdx="19" presStyleCnt="28"/>
      <dgm:spPr/>
    </dgm:pt>
    <dgm:pt modelId="{C97B0B2F-AC44-40DB-87A7-D90B9F61B46E}" type="pres">
      <dgm:prSet presAssocID="{754ADB3E-A328-40F8-BCE1-191D2D19D030}" presName="chevron7" presStyleLbl="alignNode1" presStyleIdx="20" presStyleCnt="28"/>
      <dgm:spPr/>
    </dgm:pt>
    <dgm:pt modelId="{2900D1B1-E770-43F6-8720-28DC622C4807}" type="pres">
      <dgm:prSet presAssocID="{754ADB3E-A328-40F8-BCE1-191D2D19D030}" presName="childtext" presStyleLbl="solidFgAcc1" presStyleIdx="2" presStyleCnt="4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D71F6D-C586-46D4-A595-5D0F3C0C3B1E}" type="pres">
      <dgm:prSet presAssocID="{D516E04A-445C-45FA-99B6-CBAFE5301D69}" presName="sibTrans" presStyleCnt="0"/>
      <dgm:spPr/>
    </dgm:pt>
    <dgm:pt modelId="{078E4A91-F4B3-4847-8E14-2D6F774AB007}" type="pres">
      <dgm:prSet presAssocID="{9DB3C275-84EB-49B3-AB93-0A9B88D634F6}" presName="parenttextcomposite" presStyleCnt="0"/>
      <dgm:spPr/>
    </dgm:pt>
    <dgm:pt modelId="{1ACE496F-8697-4135-B36D-D21A413863E7}" type="pres">
      <dgm:prSet presAssocID="{9DB3C275-84EB-49B3-AB93-0A9B88D634F6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E1D4D468-AA8A-4621-888B-0DC3C35AF71D}" type="pres">
      <dgm:prSet presAssocID="{9DB3C275-84EB-49B3-AB93-0A9B88D634F6}" presName="composite" presStyleCnt="0"/>
      <dgm:spPr/>
    </dgm:pt>
    <dgm:pt modelId="{7AABC8B1-F7EF-4125-99A1-322A1CEDCB20}" type="pres">
      <dgm:prSet presAssocID="{9DB3C275-84EB-49B3-AB93-0A9B88D634F6}" presName="chevron1" presStyleLbl="alignNode1" presStyleIdx="21" presStyleCnt="28"/>
      <dgm:spPr/>
    </dgm:pt>
    <dgm:pt modelId="{1B56D683-6AF4-4AED-8501-93E2DEA535F7}" type="pres">
      <dgm:prSet presAssocID="{9DB3C275-84EB-49B3-AB93-0A9B88D634F6}" presName="chevron2" presStyleLbl="alignNode1" presStyleIdx="22" presStyleCnt="28"/>
      <dgm:spPr/>
    </dgm:pt>
    <dgm:pt modelId="{D05290DD-EF74-4194-ABC9-5A3A167AE6A4}" type="pres">
      <dgm:prSet presAssocID="{9DB3C275-84EB-49B3-AB93-0A9B88D634F6}" presName="chevron3" presStyleLbl="alignNode1" presStyleIdx="23" presStyleCnt="28"/>
      <dgm:spPr/>
    </dgm:pt>
    <dgm:pt modelId="{3E8A8B95-51AA-4DD1-96F4-130B30669292}" type="pres">
      <dgm:prSet presAssocID="{9DB3C275-84EB-49B3-AB93-0A9B88D634F6}" presName="chevron4" presStyleLbl="alignNode1" presStyleIdx="24" presStyleCnt="28"/>
      <dgm:spPr/>
    </dgm:pt>
    <dgm:pt modelId="{CEE2B452-0525-44B1-9030-315B9D546D0A}" type="pres">
      <dgm:prSet presAssocID="{9DB3C275-84EB-49B3-AB93-0A9B88D634F6}" presName="chevron5" presStyleLbl="alignNode1" presStyleIdx="25" presStyleCnt="28"/>
      <dgm:spPr/>
    </dgm:pt>
    <dgm:pt modelId="{15BD1F1C-AA0E-4FE1-9435-BD60726823EA}" type="pres">
      <dgm:prSet presAssocID="{9DB3C275-84EB-49B3-AB93-0A9B88D634F6}" presName="chevron6" presStyleLbl="alignNode1" presStyleIdx="26" presStyleCnt="28"/>
      <dgm:spPr/>
    </dgm:pt>
    <dgm:pt modelId="{E7845C89-4806-4630-AB4B-A59555D08AA2}" type="pres">
      <dgm:prSet presAssocID="{9DB3C275-84EB-49B3-AB93-0A9B88D634F6}" presName="chevron7" presStyleLbl="alignNode1" presStyleIdx="27" presStyleCnt="28"/>
      <dgm:spPr/>
    </dgm:pt>
    <dgm:pt modelId="{39482BAF-AEC8-4871-AAA1-E8F67EA707E6}" type="pres">
      <dgm:prSet presAssocID="{9DB3C275-84EB-49B3-AB93-0A9B88D634F6}" presName="childtext" presStyleLbl="solidFgAcc1" presStyleIdx="3" presStyleCnt="4">
        <dgm:presLayoutVars>
          <dgm:chMax/>
          <dgm:chPref val="0"/>
          <dgm:bulletEnabled val="1"/>
        </dgm:presLayoutVars>
      </dgm:prSet>
      <dgm:spPr/>
    </dgm:pt>
  </dgm:ptLst>
  <dgm:cxnLst>
    <dgm:cxn modelId="{81BDB2F3-321F-4517-BB77-CD495CC3EB99}" srcId="{7372EB09-B380-41DB-B73D-92A65CE9FBE1}" destId="{9E9B0F8B-EADF-4546-8AD5-FF5727F0C0EC}" srcOrd="0" destOrd="0" parTransId="{B44D7F5D-2DB2-4C9B-A798-396FE7EA077C}" sibTransId="{433A79BE-BA4C-4780-AB08-9BC340316026}"/>
    <dgm:cxn modelId="{20399CD0-0796-4130-87D7-9A10ADDC048F}" type="presOf" srcId="{9E9B0F8B-EADF-4546-8AD5-FF5727F0C0EC}" destId="{8EDE9CC1-ED80-4A6D-9AD8-B3FDEF6D6219}" srcOrd="0" destOrd="0" presId="urn:microsoft.com/office/officeart/2008/layout/VerticalAccentList"/>
    <dgm:cxn modelId="{7AED922C-CE92-4B91-83A3-346376C1AFF8}" srcId="{A1E270CB-4958-4320-9D81-3AC9947B4369}" destId="{7372EB09-B380-41DB-B73D-92A65CE9FBE1}" srcOrd="0" destOrd="0" parTransId="{F8BB67B2-C922-4049-8EF3-6A7515C76F72}" sibTransId="{76CE9C09-A9D5-48E5-AC18-F1CF1AAF9DDA}"/>
    <dgm:cxn modelId="{64B1D8E6-B60A-40AC-B001-E6B80CEE31AB}" srcId="{A1E270CB-4958-4320-9D81-3AC9947B4369}" destId="{754ADB3E-A328-40F8-BCE1-191D2D19D030}" srcOrd="2" destOrd="0" parTransId="{8C4D9EC8-40CC-4AC5-9FD3-1D3366098E3E}" sibTransId="{D516E04A-445C-45FA-99B6-CBAFE5301D69}"/>
    <dgm:cxn modelId="{736A5BA6-4711-49D7-940B-5BB35504456C}" type="presOf" srcId="{90B2FC09-FBF7-4F89-9CA3-3749B71CB06F}" destId="{15E687B0-82D1-46FF-96AA-91935F0EA530}" srcOrd="0" destOrd="0" presId="urn:microsoft.com/office/officeart/2008/layout/VerticalAccentList"/>
    <dgm:cxn modelId="{62F5B8AF-A686-4D20-91B4-8C476553FD46}" type="presOf" srcId="{145245AF-E44F-45A5-B1AA-1E0232F904D0}" destId="{2900D1B1-E770-43F6-8720-28DC622C4807}" srcOrd="0" destOrd="0" presId="urn:microsoft.com/office/officeart/2008/layout/VerticalAccentList"/>
    <dgm:cxn modelId="{CC63DB23-E2CE-4996-B525-83B771B428E1}" type="presOf" srcId="{9DB3C275-84EB-49B3-AB93-0A9B88D634F6}" destId="{1ACE496F-8697-4135-B36D-D21A413863E7}" srcOrd="0" destOrd="0" presId="urn:microsoft.com/office/officeart/2008/layout/VerticalAccentList"/>
    <dgm:cxn modelId="{B9391EBB-87FD-4018-906D-D20CD1C77254}" type="presOf" srcId="{F8FB74FF-ABD7-49C9-98F3-7B9980A2D7BE}" destId="{39482BAF-AEC8-4871-AAA1-E8F67EA707E6}" srcOrd="0" destOrd="0" presId="urn:microsoft.com/office/officeart/2008/layout/VerticalAccentList"/>
    <dgm:cxn modelId="{BEC4B1A0-CAFF-4B45-B802-1FD1EEB24FCC}" srcId="{0AAA25C0-6695-4654-BC44-CBD3E751F8D6}" destId="{90B2FC09-FBF7-4F89-9CA3-3749B71CB06F}" srcOrd="0" destOrd="0" parTransId="{3A117B22-4A2B-42C7-B9FA-F897561F1E52}" sibTransId="{8BDFAB2D-7DD9-4891-8078-D31AA0311EC9}"/>
    <dgm:cxn modelId="{70858916-BA6D-47C3-8C24-63908594D865}" type="presOf" srcId="{0AAA25C0-6695-4654-BC44-CBD3E751F8D6}" destId="{ECC2ADF3-8709-4C68-B9DB-96B1D1E8837A}" srcOrd="0" destOrd="0" presId="urn:microsoft.com/office/officeart/2008/layout/VerticalAccentList"/>
    <dgm:cxn modelId="{8D1B4CBE-294A-4FFB-89E9-6E562D3D171F}" srcId="{A1E270CB-4958-4320-9D81-3AC9947B4369}" destId="{9DB3C275-84EB-49B3-AB93-0A9B88D634F6}" srcOrd="3" destOrd="0" parTransId="{6693D029-C2CF-4093-8D68-42CC6B1EFD1B}" sibTransId="{912AAD14-2B87-4837-BBD9-4D24D32E3102}"/>
    <dgm:cxn modelId="{106690DB-8B65-4887-AC49-8921244BEDAC}" srcId="{A1E270CB-4958-4320-9D81-3AC9947B4369}" destId="{0AAA25C0-6695-4654-BC44-CBD3E751F8D6}" srcOrd="1" destOrd="0" parTransId="{959AE1B3-1244-451D-998F-CA79119B5B8C}" sibTransId="{FE2A871F-A42C-42BA-B60C-D74F20C80E56}"/>
    <dgm:cxn modelId="{4D17E495-5FE6-47FE-9EF7-73CF9574FCBA}" srcId="{754ADB3E-A328-40F8-BCE1-191D2D19D030}" destId="{145245AF-E44F-45A5-B1AA-1E0232F904D0}" srcOrd="0" destOrd="0" parTransId="{E489DF79-2776-4F08-B1F8-5F383EA94C5E}" sibTransId="{8448190A-A9C2-48A6-B1F0-05FB7828C833}"/>
    <dgm:cxn modelId="{A7136367-3001-4F66-982E-1F40539C5D1B}" type="presOf" srcId="{7372EB09-B380-41DB-B73D-92A65CE9FBE1}" destId="{6B95EBF5-456E-4337-BB97-041523308F61}" srcOrd="0" destOrd="0" presId="urn:microsoft.com/office/officeart/2008/layout/VerticalAccentList"/>
    <dgm:cxn modelId="{2FA7D2C3-88A3-4E79-8D0D-8211870175AB}" type="presOf" srcId="{754ADB3E-A328-40F8-BCE1-191D2D19D030}" destId="{01AA6614-410C-4258-AE1E-D9401398FD3B}" srcOrd="0" destOrd="0" presId="urn:microsoft.com/office/officeart/2008/layout/VerticalAccentList"/>
    <dgm:cxn modelId="{67A73CC6-3B2C-44AD-B7ED-E1CEC112FF79}" type="presOf" srcId="{A1E270CB-4958-4320-9D81-3AC9947B4369}" destId="{B4D3B12A-5CCE-40B5-98A9-5ACDC1E6ADAE}" srcOrd="0" destOrd="0" presId="urn:microsoft.com/office/officeart/2008/layout/VerticalAccentList"/>
    <dgm:cxn modelId="{DDB299A1-C8CE-4C93-AFA0-0C4FD79548EC}" srcId="{9DB3C275-84EB-49B3-AB93-0A9B88D634F6}" destId="{F8FB74FF-ABD7-49C9-98F3-7B9980A2D7BE}" srcOrd="0" destOrd="0" parTransId="{DF0C7B42-3628-4AA2-8AA4-95A0BD80B9BB}" sibTransId="{F97CBC6B-9C31-4FEA-B265-B18BC0863302}"/>
    <dgm:cxn modelId="{22776CAD-3CD5-4EB5-B8F7-DF38581C2534}" type="presParOf" srcId="{B4D3B12A-5CCE-40B5-98A9-5ACDC1E6ADAE}" destId="{E2FD8422-ED83-421C-85C6-C0FFAD8D4181}" srcOrd="0" destOrd="0" presId="urn:microsoft.com/office/officeart/2008/layout/VerticalAccentList"/>
    <dgm:cxn modelId="{2AC1F08F-13DE-46CF-BC48-36DAA7A2944A}" type="presParOf" srcId="{E2FD8422-ED83-421C-85C6-C0FFAD8D4181}" destId="{6B95EBF5-456E-4337-BB97-041523308F61}" srcOrd="0" destOrd="0" presId="urn:microsoft.com/office/officeart/2008/layout/VerticalAccentList"/>
    <dgm:cxn modelId="{70975F71-6A84-46CE-B9AE-4792248755E3}" type="presParOf" srcId="{B4D3B12A-5CCE-40B5-98A9-5ACDC1E6ADAE}" destId="{0FFF2B99-AAC3-4342-873F-B752BFBC71DA}" srcOrd="1" destOrd="0" presId="urn:microsoft.com/office/officeart/2008/layout/VerticalAccentList"/>
    <dgm:cxn modelId="{3B26EB40-BBC9-4BB9-B53C-7C3934C4848B}" type="presParOf" srcId="{0FFF2B99-AAC3-4342-873F-B752BFBC71DA}" destId="{AA34C234-028D-4067-8C8D-05375E714DA1}" srcOrd="0" destOrd="0" presId="urn:microsoft.com/office/officeart/2008/layout/VerticalAccentList"/>
    <dgm:cxn modelId="{8F13BC01-040E-4029-8279-DAA6823E445B}" type="presParOf" srcId="{0FFF2B99-AAC3-4342-873F-B752BFBC71DA}" destId="{9108088C-BCD0-4D46-BD4B-9999A9F6BF05}" srcOrd="1" destOrd="0" presId="urn:microsoft.com/office/officeart/2008/layout/VerticalAccentList"/>
    <dgm:cxn modelId="{422089C1-AB2A-4A83-81C3-2AD47314B8A1}" type="presParOf" srcId="{0FFF2B99-AAC3-4342-873F-B752BFBC71DA}" destId="{672DFFB8-A531-4050-8D24-26ED8E0C58FC}" srcOrd="2" destOrd="0" presId="urn:microsoft.com/office/officeart/2008/layout/VerticalAccentList"/>
    <dgm:cxn modelId="{D75E5A7F-66A6-49DD-BAFC-B9EEB993313C}" type="presParOf" srcId="{0FFF2B99-AAC3-4342-873F-B752BFBC71DA}" destId="{D09B74B1-02F5-41F6-8786-9DC31F5FC490}" srcOrd="3" destOrd="0" presId="urn:microsoft.com/office/officeart/2008/layout/VerticalAccentList"/>
    <dgm:cxn modelId="{26EA1A19-6D80-4DB3-BF9B-C39EFE95C998}" type="presParOf" srcId="{0FFF2B99-AAC3-4342-873F-B752BFBC71DA}" destId="{8D51AB9B-BF24-4940-9BB1-A9FA24657917}" srcOrd="4" destOrd="0" presId="urn:microsoft.com/office/officeart/2008/layout/VerticalAccentList"/>
    <dgm:cxn modelId="{4E1D8158-3A6A-4BCD-901A-B2D9CDD7E4ED}" type="presParOf" srcId="{0FFF2B99-AAC3-4342-873F-B752BFBC71DA}" destId="{E749FD63-F73C-4747-956C-68779E8C1DA8}" srcOrd="5" destOrd="0" presId="urn:microsoft.com/office/officeart/2008/layout/VerticalAccentList"/>
    <dgm:cxn modelId="{AA945756-B6E1-42C0-A30F-01A0D0473DD9}" type="presParOf" srcId="{0FFF2B99-AAC3-4342-873F-B752BFBC71DA}" destId="{358D33C1-36D8-44E4-A4AA-068761A7EB2A}" srcOrd="6" destOrd="0" presId="urn:microsoft.com/office/officeart/2008/layout/VerticalAccentList"/>
    <dgm:cxn modelId="{B4B6FB8D-760D-4A73-9E2D-EEDE5115CFD6}" type="presParOf" srcId="{0FFF2B99-AAC3-4342-873F-B752BFBC71DA}" destId="{8EDE9CC1-ED80-4A6D-9AD8-B3FDEF6D6219}" srcOrd="7" destOrd="0" presId="urn:microsoft.com/office/officeart/2008/layout/VerticalAccentList"/>
    <dgm:cxn modelId="{1E5DC219-C368-408F-B3A2-413FFA5A6E52}" type="presParOf" srcId="{B4D3B12A-5CCE-40B5-98A9-5ACDC1E6ADAE}" destId="{2DE23FCA-CD80-4F0E-94EA-EA490D36B862}" srcOrd="2" destOrd="0" presId="urn:microsoft.com/office/officeart/2008/layout/VerticalAccentList"/>
    <dgm:cxn modelId="{9AA3A5E8-3858-4E07-B0F6-257E976958C1}" type="presParOf" srcId="{B4D3B12A-5CCE-40B5-98A9-5ACDC1E6ADAE}" destId="{A4CEDF49-5854-4C02-BAE3-9F41149BBE80}" srcOrd="3" destOrd="0" presId="urn:microsoft.com/office/officeart/2008/layout/VerticalAccentList"/>
    <dgm:cxn modelId="{AE22718A-1996-4FDD-A52D-E1542BB463DE}" type="presParOf" srcId="{A4CEDF49-5854-4C02-BAE3-9F41149BBE80}" destId="{ECC2ADF3-8709-4C68-B9DB-96B1D1E8837A}" srcOrd="0" destOrd="0" presId="urn:microsoft.com/office/officeart/2008/layout/VerticalAccentList"/>
    <dgm:cxn modelId="{5B16F197-9F2B-4806-918E-58F7E2CB5B46}" type="presParOf" srcId="{B4D3B12A-5CCE-40B5-98A9-5ACDC1E6ADAE}" destId="{1A17CDA3-B08F-4F5D-B3E0-A892298D7DCE}" srcOrd="4" destOrd="0" presId="urn:microsoft.com/office/officeart/2008/layout/VerticalAccentList"/>
    <dgm:cxn modelId="{B014A0D3-B249-4347-B504-F8009AD433BD}" type="presParOf" srcId="{1A17CDA3-B08F-4F5D-B3E0-A892298D7DCE}" destId="{CCD3D699-FD3E-4477-8AC4-04C1546C8495}" srcOrd="0" destOrd="0" presId="urn:microsoft.com/office/officeart/2008/layout/VerticalAccentList"/>
    <dgm:cxn modelId="{0DEB8BC2-1D31-47D1-9131-AD936D4B32C5}" type="presParOf" srcId="{1A17CDA3-B08F-4F5D-B3E0-A892298D7DCE}" destId="{750DC59A-1019-4EF3-AABB-B5F848E3E1A6}" srcOrd="1" destOrd="0" presId="urn:microsoft.com/office/officeart/2008/layout/VerticalAccentList"/>
    <dgm:cxn modelId="{E83C89E1-BA7E-4348-8603-70BAC20317F1}" type="presParOf" srcId="{1A17CDA3-B08F-4F5D-B3E0-A892298D7DCE}" destId="{0D3F5231-3378-4443-9AC6-9F72462DE994}" srcOrd="2" destOrd="0" presId="urn:microsoft.com/office/officeart/2008/layout/VerticalAccentList"/>
    <dgm:cxn modelId="{9B96AA4A-6992-4ACB-99C9-A57514A98506}" type="presParOf" srcId="{1A17CDA3-B08F-4F5D-B3E0-A892298D7DCE}" destId="{D4A10E04-72BC-4F01-9B0A-9D0C1CA8ABAC}" srcOrd="3" destOrd="0" presId="urn:microsoft.com/office/officeart/2008/layout/VerticalAccentList"/>
    <dgm:cxn modelId="{3BF33A1E-A8B4-42DD-9F93-43816F2755C0}" type="presParOf" srcId="{1A17CDA3-B08F-4F5D-B3E0-A892298D7DCE}" destId="{A480A613-1E33-48DD-85C4-1043A3B6686E}" srcOrd="4" destOrd="0" presId="urn:microsoft.com/office/officeart/2008/layout/VerticalAccentList"/>
    <dgm:cxn modelId="{6BABAA5C-A91A-41DF-96F3-8432D69E6964}" type="presParOf" srcId="{1A17CDA3-B08F-4F5D-B3E0-A892298D7DCE}" destId="{422B573A-AE8D-40A7-A650-DFDDC6587B07}" srcOrd="5" destOrd="0" presId="urn:microsoft.com/office/officeart/2008/layout/VerticalAccentList"/>
    <dgm:cxn modelId="{3CE79F4C-419A-4359-8DBF-70F43A19F1C4}" type="presParOf" srcId="{1A17CDA3-B08F-4F5D-B3E0-A892298D7DCE}" destId="{ACA3F2E7-196D-4D62-8911-E73A0483C988}" srcOrd="6" destOrd="0" presId="urn:microsoft.com/office/officeart/2008/layout/VerticalAccentList"/>
    <dgm:cxn modelId="{FBACC3F3-E3C6-4ABE-A85E-754ACB464587}" type="presParOf" srcId="{1A17CDA3-B08F-4F5D-B3E0-A892298D7DCE}" destId="{15E687B0-82D1-46FF-96AA-91935F0EA530}" srcOrd="7" destOrd="0" presId="urn:microsoft.com/office/officeart/2008/layout/VerticalAccentList"/>
    <dgm:cxn modelId="{5888CC51-6D30-4E81-ADA9-0E736C848B59}" type="presParOf" srcId="{B4D3B12A-5CCE-40B5-98A9-5ACDC1E6ADAE}" destId="{43D5D761-88E7-46EE-BE42-3901931C9AB3}" srcOrd="5" destOrd="0" presId="urn:microsoft.com/office/officeart/2008/layout/VerticalAccentList"/>
    <dgm:cxn modelId="{BCB4E17F-E90A-45F2-B304-2C770CC69228}" type="presParOf" srcId="{B4D3B12A-5CCE-40B5-98A9-5ACDC1E6ADAE}" destId="{A48757A6-FA12-478C-B81D-ED4D356547F2}" srcOrd="6" destOrd="0" presId="urn:microsoft.com/office/officeart/2008/layout/VerticalAccentList"/>
    <dgm:cxn modelId="{0A20B5B6-CBB6-4323-B5A4-C3C2234251B6}" type="presParOf" srcId="{A48757A6-FA12-478C-B81D-ED4D356547F2}" destId="{01AA6614-410C-4258-AE1E-D9401398FD3B}" srcOrd="0" destOrd="0" presId="urn:microsoft.com/office/officeart/2008/layout/VerticalAccentList"/>
    <dgm:cxn modelId="{AAE62AEC-7E0C-4F0D-BFDD-553DBF135079}" type="presParOf" srcId="{B4D3B12A-5CCE-40B5-98A9-5ACDC1E6ADAE}" destId="{31D037BB-AF55-485C-9D08-3C311370F181}" srcOrd="7" destOrd="0" presId="urn:microsoft.com/office/officeart/2008/layout/VerticalAccentList"/>
    <dgm:cxn modelId="{B04AF010-4AF6-4ABD-8EB4-3FD18F0C2DD4}" type="presParOf" srcId="{31D037BB-AF55-485C-9D08-3C311370F181}" destId="{C3823990-AD22-477D-B3FC-1325B6949A23}" srcOrd="0" destOrd="0" presId="urn:microsoft.com/office/officeart/2008/layout/VerticalAccentList"/>
    <dgm:cxn modelId="{339F4C24-8594-4018-BC56-1622F2BE7C1D}" type="presParOf" srcId="{31D037BB-AF55-485C-9D08-3C311370F181}" destId="{B175EBFD-2F05-43BE-A5CF-DCD55AAEA35A}" srcOrd="1" destOrd="0" presId="urn:microsoft.com/office/officeart/2008/layout/VerticalAccentList"/>
    <dgm:cxn modelId="{1FA96EBF-9920-4313-A658-BBAD3F871960}" type="presParOf" srcId="{31D037BB-AF55-485C-9D08-3C311370F181}" destId="{A1C18625-33A9-4928-8811-955F037E9576}" srcOrd="2" destOrd="0" presId="urn:microsoft.com/office/officeart/2008/layout/VerticalAccentList"/>
    <dgm:cxn modelId="{B557E150-3CED-47BB-9520-3BB0A1A06CCD}" type="presParOf" srcId="{31D037BB-AF55-485C-9D08-3C311370F181}" destId="{DB141832-781C-41FB-ADE4-C5C7BE1BD6C4}" srcOrd="3" destOrd="0" presId="urn:microsoft.com/office/officeart/2008/layout/VerticalAccentList"/>
    <dgm:cxn modelId="{3CC7B03D-D524-4274-BF5A-F867A2593D9F}" type="presParOf" srcId="{31D037BB-AF55-485C-9D08-3C311370F181}" destId="{D16165FC-0EC3-47AB-A850-740F71B2028C}" srcOrd="4" destOrd="0" presId="urn:microsoft.com/office/officeart/2008/layout/VerticalAccentList"/>
    <dgm:cxn modelId="{3096BB93-157A-4144-9C50-F536CF77C5AE}" type="presParOf" srcId="{31D037BB-AF55-485C-9D08-3C311370F181}" destId="{79622242-BF19-4A7B-AFE2-898B6DFC95AB}" srcOrd="5" destOrd="0" presId="urn:microsoft.com/office/officeart/2008/layout/VerticalAccentList"/>
    <dgm:cxn modelId="{B7334D77-2071-4EB0-8F31-E9B4F85724A5}" type="presParOf" srcId="{31D037BB-AF55-485C-9D08-3C311370F181}" destId="{C97B0B2F-AC44-40DB-87A7-D90B9F61B46E}" srcOrd="6" destOrd="0" presId="urn:microsoft.com/office/officeart/2008/layout/VerticalAccentList"/>
    <dgm:cxn modelId="{0AB23788-B763-4517-81CF-17CB76DC2CB2}" type="presParOf" srcId="{31D037BB-AF55-485C-9D08-3C311370F181}" destId="{2900D1B1-E770-43F6-8720-28DC622C4807}" srcOrd="7" destOrd="0" presId="urn:microsoft.com/office/officeart/2008/layout/VerticalAccentList"/>
    <dgm:cxn modelId="{5A5AE38D-6518-409E-BDC3-AF88A422DFA5}" type="presParOf" srcId="{B4D3B12A-5CCE-40B5-98A9-5ACDC1E6ADAE}" destId="{D9D71F6D-C586-46D4-A595-5D0F3C0C3B1E}" srcOrd="8" destOrd="0" presId="urn:microsoft.com/office/officeart/2008/layout/VerticalAccentList"/>
    <dgm:cxn modelId="{D634263E-B852-45AC-AE25-68135A4DD09C}" type="presParOf" srcId="{B4D3B12A-5CCE-40B5-98A9-5ACDC1E6ADAE}" destId="{078E4A91-F4B3-4847-8E14-2D6F774AB007}" srcOrd="9" destOrd="0" presId="urn:microsoft.com/office/officeart/2008/layout/VerticalAccentList"/>
    <dgm:cxn modelId="{BF73FE51-97FF-4286-A869-823E42ECB778}" type="presParOf" srcId="{078E4A91-F4B3-4847-8E14-2D6F774AB007}" destId="{1ACE496F-8697-4135-B36D-D21A413863E7}" srcOrd="0" destOrd="0" presId="urn:microsoft.com/office/officeart/2008/layout/VerticalAccentList"/>
    <dgm:cxn modelId="{11B8855B-8056-4CF4-A0B1-100B10BC2044}" type="presParOf" srcId="{B4D3B12A-5CCE-40B5-98A9-5ACDC1E6ADAE}" destId="{E1D4D468-AA8A-4621-888B-0DC3C35AF71D}" srcOrd="10" destOrd="0" presId="urn:microsoft.com/office/officeart/2008/layout/VerticalAccentList"/>
    <dgm:cxn modelId="{E87A3B30-1216-4EF2-AE95-779FEE1F3FF4}" type="presParOf" srcId="{E1D4D468-AA8A-4621-888B-0DC3C35AF71D}" destId="{7AABC8B1-F7EF-4125-99A1-322A1CEDCB20}" srcOrd="0" destOrd="0" presId="urn:microsoft.com/office/officeart/2008/layout/VerticalAccentList"/>
    <dgm:cxn modelId="{A7C708BE-F407-42AD-A4F7-E136F6C95D6B}" type="presParOf" srcId="{E1D4D468-AA8A-4621-888B-0DC3C35AF71D}" destId="{1B56D683-6AF4-4AED-8501-93E2DEA535F7}" srcOrd="1" destOrd="0" presId="urn:microsoft.com/office/officeart/2008/layout/VerticalAccentList"/>
    <dgm:cxn modelId="{3C63C00B-AC2E-4A15-81DE-4BE1673A12D1}" type="presParOf" srcId="{E1D4D468-AA8A-4621-888B-0DC3C35AF71D}" destId="{D05290DD-EF74-4194-ABC9-5A3A167AE6A4}" srcOrd="2" destOrd="0" presId="urn:microsoft.com/office/officeart/2008/layout/VerticalAccentList"/>
    <dgm:cxn modelId="{FFBD4B7B-AB0E-4806-9A99-6500BE491D8B}" type="presParOf" srcId="{E1D4D468-AA8A-4621-888B-0DC3C35AF71D}" destId="{3E8A8B95-51AA-4DD1-96F4-130B30669292}" srcOrd="3" destOrd="0" presId="urn:microsoft.com/office/officeart/2008/layout/VerticalAccentList"/>
    <dgm:cxn modelId="{15FEE704-78FE-45D5-9608-0379BA8CF8EE}" type="presParOf" srcId="{E1D4D468-AA8A-4621-888B-0DC3C35AF71D}" destId="{CEE2B452-0525-44B1-9030-315B9D546D0A}" srcOrd="4" destOrd="0" presId="urn:microsoft.com/office/officeart/2008/layout/VerticalAccentList"/>
    <dgm:cxn modelId="{CE631AB5-453D-4CE6-8AFF-AF48C99D23B8}" type="presParOf" srcId="{E1D4D468-AA8A-4621-888B-0DC3C35AF71D}" destId="{15BD1F1C-AA0E-4FE1-9435-BD60726823EA}" srcOrd="5" destOrd="0" presId="urn:microsoft.com/office/officeart/2008/layout/VerticalAccentList"/>
    <dgm:cxn modelId="{F9158DF7-F7A8-4A4D-9523-19FB5407879B}" type="presParOf" srcId="{E1D4D468-AA8A-4621-888B-0DC3C35AF71D}" destId="{E7845C89-4806-4630-AB4B-A59555D08AA2}" srcOrd="6" destOrd="0" presId="urn:microsoft.com/office/officeart/2008/layout/VerticalAccentList"/>
    <dgm:cxn modelId="{DD2199B2-B2AC-4D62-92B3-E766A874E1E4}" type="presParOf" srcId="{E1D4D468-AA8A-4621-888B-0DC3C35AF71D}" destId="{39482BAF-AEC8-4871-AAA1-E8F67EA707E6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B9A3E-6FA0-4229-8748-2AB2210B8790}">
      <dsp:nvSpPr>
        <dsp:cNvPr id="0" name=""/>
        <dsp:cNvSpPr/>
      </dsp:nvSpPr>
      <dsp:spPr>
        <a:xfrm rot="10800000">
          <a:off x="1883840" y="2023"/>
          <a:ext cx="6320304" cy="1167538"/>
        </a:xfrm>
        <a:prstGeom prst="homePlat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85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To understand how problems are formulated by means of algorithms </a:t>
          </a:r>
          <a:endParaRPr lang="en-US" sz="2400" kern="1200" dirty="0"/>
        </a:p>
      </dsp:txBody>
      <dsp:txXfrm rot="10800000">
        <a:off x="2175724" y="2023"/>
        <a:ext cx="6028420" cy="1167538"/>
      </dsp:txXfrm>
    </dsp:sp>
    <dsp:sp modelId="{3A77188D-ABA6-47F9-B23C-287E5F781426}">
      <dsp:nvSpPr>
        <dsp:cNvPr id="0" name=""/>
        <dsp:cNvSpPr/>
      </dsp:nvSpPr>
      <dsp:spPr>
        <a:xfrm>
          <a:off x="1300071" y="2023"/>
          <a:ext cx="1167538" cy="11675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BB213A2-6D8F-41C5-BF68-92349621666A}">
      <dsp:nvSpPr>
        <dsp:cNvPr id="0" name=""/>
        <dsp:cNvSpPr/>
      </dsp:nvSpPr>
      <dsp:spPr>
        <a:xfrm rot="10800000">
          <a:off x="1883840" y="1518080"/>
          <a:ext cx="6320304" cy="1167538"/>
        </a:xfrm>
        <a:prstGeom prst="homePlate">
          <a:avLst/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85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How the process of abstraction can be used to break problems down to easily manageable pieces. </a:t>
          </a:r>
          <a:endParaRPr lang="en-US" sz="2400" kern="1200" dirty="0"/>
        </a:p>
      </dsp:txBody>
      <dsp:txXfrm rot="10800000">
        <a:off x="2175724" y="1518080"/>
        <a:ext cx="6028420" cy="1167538"/>
      </dsp:txXfrm>
    </dsp:sp>
    <dsp:sp modelId="{4CBBD7EA-7BF9-493E-BD5E-8C198DC9339E}">
      <dsp:nvSpPr>
        <dsp:cNvPr id="0" name=""/>
        <dsp:cNvSpPr/>
      </dsp:nvSpPr>
      <dsp:spPr>
        <a:xfrm>
          <a:off x="1300071" y="1518080"/>
          <a:ext cx="1167538" cy="116753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178C68-2264-4D57-BB36-F0341825715D}">
      <dsp:nvSpPr>
        <dsp:cNvPr id="0" name=""/>
        <dsp:cNvSpPr/>
      </dsp:nvSpPr>
      <dsp:spPr>
        <a:xfrm rot="10800000">
          <a:off x="1883840" y="3034138"/>
          <a:ext cx="6320304" cy="1167538"/>
        </a:xfrm>
        <a:prstGeom prst="homePlate">
          <a:avLst/>
        </a:prstGeom>
        <a:solidFill>
          <a:schemeClr val="accent6">
            <a:shade val="80000"/>
            <a:hueOff val="691744"/>
            <a:satOff val="-91164"/>
            <a:lumOff val="4485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852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rPr>
            <a:t>Apply the knowledge of developing algorithm to practical real world problems.</a:t>
          </a:r>
          <a:endParaRPr lang="en-US" sz="2400" kern="1200" dirty="0"/>
        </a:p>
      </dsp:txBody>
      <dsp:txXfrm rot="10800000">
        <a:off x="2175724" y="3034138"/>
        <a:ext cx="6028420" cy="1167538"/>
      </dsp:txXfrm>
    </dsp:sp>
    <dsp:sp modelId="{9B59C9C4-922A-435C-A735-3AF9DEAE1E84}">
      <dsp:nvSpPr>
        <dsp:cNvPr id="0" name=""/>
        <dsp:cNvSpPr/>
      </dsp:nvSpPr>
      <dsp:spPr>
        <a:xfrm>
          <a:off x="1300071" y="3034138"/>
          <a:ext cx="1167538" cy="116753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0F76B-8A00-4673-A7FC-F9534AB6F862}">
      <dsp:nvSpPr>
        <dsp:cNvPr id="0" name=""/>
        <dsp:cNvSpPr/>
      </dsp:nvSpPr>
      <dsp:spPr>
        <a:xfrm>
          <a:off x="0" y="0"/>
          <a:ext cx="6212848" cy="84270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/>
            </a:rPr>
            <a:t>Role of Algorithms in problem solving process</a:t>
          </a:r>
          <a:endParaRPr lang="en-US" sz="2300" kern="1200" dirty="0"/>
        </a:p>
      </dsp:txBody>
      <dsp:txXfrm>
        <a:off x="24682" y="24682"/>
        <a:ext cx="5204910" cy="793338"/>
      </dsp:txXfrm>
    </dsp:sp>
    <dsp:sp modelId="{7545B687-DA4A-4F94-A686-929AE7C73DD7}">
      <dsp:nvSpPr>
        <dsp:cNvPr id="0" name=""/>
        <dsp:cNvSpPr/>
      </dsp:nvSpPr>
      <dsp:spPr>
        <a:xfrm>
          <a:off x="463946" y="959744"/>
          <a:ext cx="6212848" cy="842702"/>
        </a:xfrm>
        <a:prstGeom prst="roundRect">
          <a:avLst>
            <a:gd name="adj" fmla="val 10000"/>
          </a:avLst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/>
            </a:rPr>
            <a:t>Concepts and properties of Algorithms</a:t>
          </a:r>
          <a:endParaRPr lang="en-US" sz="2300" kern="1200" dirty="0"/>
        </a:p>
      </dsp:txBody>
      <dsp:txXfrm>
        <a:off x="488628" y="984426"/>
        <a:ext cx="5151781" cy="793338"/>
      </dsp:txXfrm>
    </dsp:sp>
    <dsp:sp modelId="{A58FEB23-A08E-4041-A091-5D9B6F7A1CEE}">
      <dsp:nvSpPr>
        <dsp:cNvPr id="0" name=""/>
        <dsp:cNvSpPr/>
      </dsp:nvSpPr>
      <dsp:spPr>
        <a:xfrm>
          <a:off x="927893" y="1919489"/>
          <a:ext cx="6212848" cy="842702"/>
        </a:xfrm>
        <a:prstGeom prst="roundRect">
          <a:avLst>
            <a:gd name="adj" fmla="val 10000"/>
          </a:avLst>
        </a:prstGeom>
        <a:solidFill>
          <a:srgbClr val="C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/>
            </a:rPr>
            <a:t>Implementation strategies</a:t>
          </a:r>
          <a:endParaRPr lang="en-US" sz="2300" kern="1200" dirty="0"/>
        </a:p>
      </dsp:txBody>
      <dsp:txXfrm>
        <a:off x="952575" y="1944171"/>
        <a:ext cx="5151781" cy="793338"/>
      </dsp:txXfrm>
    </dsp:sp>
    <dsp:sp modelId="{EC69314E-F73A-44B4-8275-A142B1C97501}">
      <dsp:nvSpPr>
        <dsp:cNvPr id="0" name=""/>
        <dsp:cNvSpPr/>
      </dsp:nvSpPr>
      <dsp:spPr>
        <a:xfrm>
          <a:off x="1391839" y="2879234"/>
          <a:ext cx="6212848" cy="842702"/>
        </a:xfrm>
        <a:prstGeom prst="roundRect">
          <a:avLst>
            <a:gd name="adj" fmla="val 10000"/>
          </a:avLst>
        </a:prstGeom>
        <a:solidFill>
          <a:srgbClr val="7030A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effectLst/>
            </a:rPr>
            <a:t>Development of Flow Charts, Pseudo Codes. </a:t>
          </a:r>
          <a:endParaRPr lang="en-US" sz="2300" kern="1200" dirty="0"/>
        </a:p>
      </dsp:txBody>
      <dsp:txXfrm>
        <a:off x="1416521" y="2903916"/>
        <a:ext cx="5151781" cy="793338"/>
      </dsp:txXfrm>
    </dsp:sp>
    <dsp:sp modelId="{85DDED9A-7A27-4AAE-B505-2C90F6BDFF37}">
      <dsp:nvSpPr>
        <dsp:cNvPr id="0" name=""/>
        <dsp:cNvSpPr/>
      </dsp:nvSpPr>
      <dsp:spPr>
        <a:xfrm>
          <a:off x="1855786" y="3838979"/>
          <a:ext cx="6212848" cy="84270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691744"/>
            <a:satOff val="-91164"/>
            <a:lumOff val="4485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>
              <a:effectLst/>
            </a:rPr>
            <a:t>Implementation of Algorithms in a programming Language - Python</a:t>
          </a:r>
          <a:endParaRPr lang="en-US" sz="2300" kern="1200" dirty="0"/>
        </a:p>
      </dsp:txBody>
      <dsp:txXfrm>
        <a:off x="1880468" y="3863661"/>
        <a:ext cx="5151781" cy="793338"/>
      </dsp:txXfrm>
    </dsp:sp>
    <dsp:sp modelId="{3648E86D-2A88-460D-8A6F-167DD77F4DB2}">
      <dsp:nvSpPr>
        <dsp:cNvPr id="0" name=""/>
        <dsp:cNvSpPr/>
      </dsp:nvSpPr>
      <dsp:spPr>
        <a:xfrm>
          <a:off x="5665092" y="615641"/>
          <a:ext cx="547756" cy="54775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5788337" y="615641"/>
        <a:ext cx="301266" cy="412186"/>
      </dsp:txXfrm>
    </dsp:sp>
    <dsp:sp modelId="{542ECE01-DD6F-46C0-8EA0-A8716A3F7728}">
      <dsp:nvSpPr>
        <dsp:cNvPr id="0" name=""/>
        <dsp:cNvSpPr/>
      </dsp:nvSpPr>
      <dsp:spPr>
        <a:xfrm>
          <a:off x="6129038" y="1575385"/>
          <a:ext cx="547756" cy="54775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6252283" y="1575385"/>
        <a:ext cx="301266" cy="412186"/>
      </dsp:txXfrm>
    </dsp:sp>
    <dsp:sp modelId="{EC75F82C-44C0-435B-980F-5E0656124AFF}">
      <dsp:nvSpPr>
        <dsp:cNvPr id="0" name=""/>
        <dsp:cNvSpPr/>
      </dsp:nvSpPr>
      <dsp:spPr>
        <a:xfrm>
          <a:off x="6592985" y="2521085"/>
          <a:ext cx="547756" cy="54775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6716230" y="2521085"/>
        <a:ext cx="301266" cy="412186"/>
      </dsp:txXfrm>
    </dsp:sp>
    <dsp:sp modelId="{79D5EFDA-5AF5-4E6E-84BC-3ADA6EA6019E}">
      <dsp:nvSpPr>
        <dsp:cNvPr id="0" name=""/>
        <dsp:cNvSpPr/>
      </dsp:nvSpPr>
      <dsp:spPr>
        <a:xfrm>
          <a:off x="7056931" y="3490193"/>
          <a:ext cx="547756" cy="54775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7180176" y="3490193"/>
        <a:ext cx="301266" cy="4121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AED1A-114F-46C7-B63D-01CF96243A63}">
      <dsp:nvSpPr>
        <dsp:cNvPr id="0" name=""/>
        <dsp:cNvSpPr/>
      </dsp:nvSpPr>
      <dsp:spPr>
        <a:xfrm>
          <a:off x="1058767" y="1482"/>
          <a:ext cx="4797361" cy="436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err="1" smtClean="0"/>
            <a:t>Jupyter</a:t>
          </a:r>
          <a:r>
            <a:rPr lang="en-US" sz="2100" b="0" i="0" kern="1200" dirty="0" smtClean="0"/>
            <a:t> Notebooks Magic Command</a:t>
          </a:r>
          <a:endParaRPr lang="en-US" sz="2100" kern="1200" dirty="0"/>
        </a:p>
      </dsp:txBody>
      <dsp:txXfrm>
        <a:off x="1058767" y="1482"/>
        <a:ext cx="4797361" cy="436123"/>
      </dsp:txXfrm>
    </dsp:sp>
    <dsp:sp modelId="{6AF465FF-7E28-4B48-990B-ED1FA0B9B2F6}">
      <dsp:nvSpPr>
        <dsp:cNvPr id="0" name=""/>
        <dsp:cNvSpPr/>
      </dsp:nvSpPr>
      <dsp:spPr>
        <a:xfrm>
          <a:off x="1058767" y="437606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3C2E98-AAB0-43E4-84D1-F46BBB73DADE}">
      <dsp:nvSpPr>
        <dsp:cNvPr id="0" name=""/>
        <dsp:cNvSpPr/>
      </dsp:nvSpPr>
      <dsp:spPr>
        <a:xfrm>
          <a:off x="1733063" y="437606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A0F73CF-6AD3-4D5A-8C7A-DBC3D98D7877}">
      <dsp:nvSpPr>
        <dsp:cNvPr id="0" name=""/>
        <dsp:cNvSpPr/>
      </dsp:nvSpPr>
      <dsp:spPr>
        <a:xfrm>
          <a:off x="2407891" y="437606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42E6AC-FEC4-4F50-9378-83E73CC46B8F}">
      <dsp:nvSpPr>
        <dsp:cNvPr id="0" name=""/>
        <dsp:cNvSpPr/>
      </dsp:nvSpPr>
      <dsp:spPr>
        <a:xfrm>
          <a:off x="3082187" y="437606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3EB7FE-5942-43FD-B917-2BCAFEFB96A9}">
      <dsp:nvSpPr>
        <dsp:cNvPr id="0" name=""/>
        <dsp:cNvSpPr/>
      </dsp:nvSpPr>
      <dsp:spPr>
        <a:xfrm>
          <a:off x="3757016" y="437606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2AEB39-6481-4115-9B2F-7D730263326F}">
      <dsp:nvSpPr>
        <dsp:cNvPr id="0" name=""/>
        <dsp:cNvSpPr/>
      </dsp:nvSpPr>
      <dsp:spPr>
        <a:xfrm>
          <a:off x="4431312" y="437606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673CEF-C22E-4C54-A5AA-246FAFCC871D}">
      <dsp:nvSpPr>
        <dsp:cNvPr id="0" name=""/>
        <dsp:cNvSpPr/>
      </dsp:nvSpPr>
      <dsp:spPr>
        <a:xfrm>
          <a:off x="5106141" y="437606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041202-73CF-4ED0-AEA6-39A25FE697C2}">
      <dsp:nvSpPr>
        <dsp:cNvPr id="0" name=""/>
        <dsp:cNvSpPr/>
      </dsp:nvSpPr>
      <dsp:spPr>
        <a:xfrm>
          <a:off x="1058767" y="526446"/>
          <a:ext cx="4859726" cy="710720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Data Types and Variables</a:t>
          </a:r>
          <a:endParaRPr lang="en-US" sz="2100" kern="1200" dirty="0"/>
        </a:p>
      </dsp:txBody>
      <dsp:txXfrm>
        <a:off x="1058767" y="526446"/>
        <a:ext cx="4859726" cy="710720"/>
      </dsp:txXfrm>
    </dsp:sp>
    <dsp:sp modelId="{1F6D471F-F87C-45DB-B614-567D6E5A6598}">
      <dsp:nvSpPr>
        <dsp:cNvPr id="0" name=""/>
        <dsp:cNvSpPr/>
      </dsp:nvSpPr>
      <dsp:spPr>
        <a:xfrm>
          <a:off x="1058767" y="1395153"/>
          <a:ext cx="4797361" cy="436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err="1" smtClean="0"/>
            <a:t>NumPy</a:t>
          </a:r>
          <a:r>
            <a:rPr lang="en-US" sz="2100" b="0" i="0" kern="1200" dirty="0" smtClean="0"/>
            <a:t> and Arrays </a:t>
          </a:r>
          <a:endParaRPr lang="en-US" sz="2100" kern="1200" dirty="0"/>
        </a:p>
      </dsp:txBody>
      <dsp:txXfrm>
        <a:off x="1058767" y="1395153"/>
        <a:ext cx="4797361" cy="436123"/>
      </dsp:txXfrm>
    </dsp:sp>
    <dsp:sp modelId="{9AAEE102-4377-40C9-881A-FB445B45DBF2}">
      <dsp:nvSpPr>
        <dsp:cNvPr id="0" name=""/>
        <dsp:cNvSpPr/>
      </dsp:nvSpPr>
      <dsp:spPr>
        <a:xfrm>
          <a:off x="1058767" y="183127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90708F-7F66-486E-B2AB-9B1FE1F2B555}">
      <dsp:nvSpPr>
        <dsp:cNvPr id="0" name=""/>
        <dsp:cNvSpPr/>
      </dsp:nvSpPr>
      <dsp:spPr>
        <a:xfrm>
          <a:off x="1733063" y="183127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2281C4-2924-4F26-94D0-BB1D773CE744}">
      <dsp:nvSpPr>
        <dsp:cNvPr id="0" name=""/>
        <dsp:cNvSpPr/>
      </dsp:nvSpPr>
      <dsp:spPr>
        <a:xfrm>
          <a:off x="2407891" y="183127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93F0D4-D5C2-4D3A-9351-B81FB9BA2773}">
      <dsp:nvSpPr>
        <dsp:cNvPr id="0" name=""/>
        <dsp:cNvSpPr/>
      </dsp:nvSpPr>
      <dsp:spPr>
        <a:xfrm>
          <a:off x="3082187" y="183127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73B427-992E-42DE-84EA-C7E065765624}">
      <dsp:nvSpPr>
        <dsp:cNvPr id="0" name=""/>
        <dsp:cNvSpPr/>
      </dsp:nvSpPr>
      <dsp:spPr>
        <a:xfrm>
          <a:off x="3757016" y="183127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5509B5-6196-48CA-9FDD-1E2050C40457}">
      <dsp:nvSpPr>
        <dsp:cNvPr id="0" name=""/>
        <dsp:cNvSpPr/>
      </dsp:nvSpPr>
      <dsp:spPr>
        <a:xfrm>
          <a:off x="4431312" y="183127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276370-D599-4325-8B76-3A8A1DF26501}">
      <dsp:nvSpPr>
        <dsp:cNvPr id="0" name=""/>
        <dsp:cNvSpPr/>
      </dsp:nvSpPr>
      <dsp:spPr>
        <a:xfrm>
          <a:off x="5106141" y="183127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6CA8F9-6635-465B-B1A5-95CC5AD834BC}">
      <dsp:nvSpPr>
        <dsp:cNvPr id="0" name=""/>
        <dsp:cNvSpPr/>
      </dsp:nvSpPr>
      <dsp:spPr>
        <a:xfrm>
          <a:off x="1058767" y="1920117"/>
          <a:ext cx="4859726" cy="710720"/>
        </a:xfrm>
        <a:prstGeom prst="rect">
          <a:avLst/>
        </a:prstGeom>
        <a:solidFill>
          <a:srgbClr val="F5CFA5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Functions and Modules </a:t>
          </a:r>
          <a:endParaRPr lang="en-US" sz="2100" kern="1200" dirty="0"/>
        </a:p>
      </dsp:txBody>
      <dsp:txXfrm>
        <a:off x="1058767" y="1920117"/>
        <a:ext cx="4859726" cy="710720"/>
      </dsp:txXfrm>
    </dsp:sp>
    <dsp:sp modelId="{CA1FE870-2846-4D12-B8FC-0E0AE564D619}">
      <dsp:nvSpPr>
        <dsp:cNvPr id="0" name=""/>
        <dsp:cNvSpPr/>
      </dsp:nvSpPr>
      <dsp:spPr>
        <a:xfrm>
          <a:off x="1058767" y="2788823"/>
          <a:ext cx="4797361" cy="436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If Else Try Except </a:t>
          </a:r>
          <a:endParaRPr lang="en-US" sz="2100" kern="1200" dirty="0"/>
        </a:p>
      </dsp:txBody>
      <dsp:txXfrm>
        <a:off x="1058767" y="2788823"/>
        <a:ext cx="4797361" cy="436123"/>
      </dsp:txXfrm>
    </dsp:sp>
    <dsp:sp modelId="{6AB266B9-11F4-45F1-8A81-A28F6FD47355}">
      <dsp:nvSpPr>
        <dsp:cNvPr id="0" name=""/>
        <dsp:cNvSpPr/>
      </dsp:nvSpPr>
      <dsp:spPr>
        <a:xfrm>
          <a:off x="1058767" y="322494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2D8D2D-918A-4013-B57D-6AB858C5EBD9}">
      <dsp:nvSpPr>
        <dsp:cNvPr id="0" name=""/>
        <dsp:cNvSpPr/>
      </dsp:nvSpPr>
      <dsp:spPr>
        <a:xfrm>
          <a:off x="1733063" y="322494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A3153C-2B2E-4BF8-B3D0-CABBEDB95055}">
      <dsp:nvSpPr>
        <dsp:cNvPr id="0" name=""/>
        <dsp:cNvSpPr/>
      </dsp:nvSpPr>
      <dsp:spPr>
        <a:xfrm>
          <a:off x="2407891" y="322494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2E2543-3E52-4508-8203-CA8BF468916A}">
      <dsp:nvSpPr>
        <dsp:cNvPr id="0" name=""/>
        <dsp:cNvSpPr/>
      </dsp:nvSpPr>
      <dsp:spPr>
        <a:xfrm>
          <a:off x="3082187" y="322494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2C0146-5E6E-4314-ABF8-1C0F6F5C2081}">
      <dsp:nvSpPr>
        <dsp:cNvPr id="0" name=""/>
        <dsp:cNvSpPr/>
      </dsp:nvSpPr>
      <dsp:spPr>
        <a:xfrm>
          <a:off x="3757016" y="322494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3441FB-FD54-4442-B69F-5058D03CEFBF}">
      <dsp:nvSpPr>
        <dsp:cNvPr id="0" name=""/>
        <dsp:cNvSpPr/>
      </dsp:nvSpPr>
      <dsp:spPr>
        <a:xfrm>
          <a:off x="4431312" y="322494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111405A-5377-4B29-9369-2BE5F38C2604}">
      <dsp:nvSpPr>
        <dsp:cNvPr id="0" name=""/>
        <dsp:cNvSpPr/>
      </dsp:nvSpPr>
      <dsp:spPr>
        <a:xfrm>
          <a:off x="5106141" y="3224947"/>
          <a:ext cx="1122582" cy="888400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A60D8F1-DA7F-45FE-A917-13DA0D41C834}">
      <dsp:nvSpPr>
        <dsp:cNvPr id="0" name=""/>
        <dsp:cNvSpPr/>
      </dsp:nvSpPr>
      <dsp:spPr>
        <a:xfrm>
          <a:off x="1058767" y="3313787"/>
          <a:ext cx="4859726" cy="710720"/>
        </a:xfrm>
        <a:prstGeom prst="rect">
          <a:avLst/>
        </a:prstGeom>
        <a:solidFill>
          <a:srgbClr val="CCFFCC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Loops </a:t>
          </a:r>
          <a:endParaRPr lang="en-US" sz="2100" kern="1200" dirty="0"/>
        </a:p>
      </dsp:txBody>
      <dsp:txXfrm>
        <a:off x="1058767" y="3313787"/>
        <a:ext cx="4859726" cy="710720"/>
      </dsp:txXfrm>
    </dsp:sp>
    <dsp:sp modelId="{5BFB2BDA-D310-4450-9DA8-257F2C85FD1E}">
      <dsp:nvSpPr>
        <dsp:cNvPr id="0" name=""/>
        <dsp:cNvSpPr/>
      </dsp:nvSpPr>
      <dsp:spPr>
        <a:xfrm>
          <a:off x="1058767" y="4182494"/>
          <a:ext cx="4797361" cy="436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Plotting with </a:t>
          </a:r>
          <a:r>
            <a:rPr lang="en-US" sz="2100" b="0" i="0" kern="1200" dirty="0" err="1" smtClean="0"/>
            <a:t>Matplotlib</a:t>
          </a:r>
          <a:endParaRPr lang="en-US" sz="2100" kern="1200" dirty="0"/>
        </a:p>
      </dsp:txBody>
      <dsp:txXfrm>
        <a:off x="1058767" y="4182494"/>
        <a:ext cx="4797361" cy="436123"/>
      </dsp:txXfrm>
    </dsp:sp>
    <dsp:sp modelId="{510A59C2-F12F-4D92-BB75-8E474CA27ABF}">
      <dsp:nvSpPr>
        <dsp:cNvPr id="0" name=""/>
        <dsp:cNvSpPr/>
      </dsp:nvSpPr>
      <dsp:spPr>
        <a:xfrm>
          <a:off x="1058767" y="4618618"/>
          <a:ext cx="639648" cy="106608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0AC914-B38C-442D-B349-543A90CDCBDE}">
      <dsp:nvSpPr>
        <dsp:cNvPr id="0" name=""/>
        <dsp:cNvSpPr/>
      </dsp:nvSpPr>
      <dsp:spPr>
        <a:xfrm>
          <a:off x="1735728" y="4618618"/>
          <a:ext cx="639648" cy="106608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D146B5-3464-45F0-BC34-04E90EE9F9BE}">
      <dsp:nvSpPr>
        <dsp:cNvPr id="0" name=""/>
        <dsp:cNvSpPr/>
      </dsp:nvSpPr>
      <dsp:spPr>
        <a:xfrm>
          <a:off x="2412689" y="4618618"/>
          <a:ext cx="639648" cy="106608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9083AC-852C-427E-B290-94F9156541FB}">
      <dsp:nvSpPr>
        <dsp:cNvPr id="0" name=""/>
        <dsp:cNvSpPr/>
      </dsp:nvSpPr>
      <dsp:spPr>
        <a:xfrm>
          <a:off x="3089650" y="4618618"/>
          <a:ext cx="639648" cy="106608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C7263D-0028-4B34-94AE-F8C2B37D8C93}">
      <dsp:nvSpPr>
        <dsp:cNvPr id="0" name=""/>
        <dsp:cNvSpPr/>
      </dsp:nvSpPr>
      <dsp:spPr>
        <a:xfrm>
          <a:off x="3766611" y="4618618"/>
          <a:ext cx="639648" cy="106608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CDDEBE-09AB-485D-B178-8498C6CBBBC6}">
      <dsp:nvSpPr>
        <dsp:cNvPr id="0" name=""/>
        <dsp:cNvSpPr/>
      </dsp:nvSpPr>
      <dsp:spPr>
        <a:xfrm>
          <a:off x="4443572" y="4618618"/>
          <a:ext cx="639648" cy="106608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931B82-C962-4585-81F9-7C41E67193F6}">
      <dsp:nvSpPr>
        <dsp:cNvPr id="0" name=""/>
        <dsp:cNvSpPr/>
      </dsp:nvSpPr>
      <dsp:spPr>
        <a:xfrm>
          <a:off x="5120533" y="4618618"/>
          <a:ext cx="639648" cy="106608"/>
        </a:xfrm>
        <a:prstGeom prst="parallelogram">
          <a:avLst>
            <a:gd name="adj" fmla="val 1408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0F76B-8A00-4673-A7FC-F9534AB6F862}">
      <dsp:nvSpPr>
        <dsp:cNvPr id="0" name=""/>
        <dsp:cNvSpPr/>
      </dsp:nvSpPr>
      <dsp:spPr>
        <a:xfrm>
          <a:off x="0" y="0"/>
          <a:ext cx="6212848" cy="84270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Object Orientation Programming</a:t>
          </a:r>
          <a:endParaRPr lang="en-US" sz="2700" kern="1200" dirty="0"/>
        </a:p>
      </dsp:txBody>
      <dsp:txXfrm>
        <a:off x="24682" y="24682"/>
        <a:ext cx="5204910" cy="793338"/>
      </dsp:txXfrm>
    </dsp:sp>
    <dsp:sp modelId="{7545B687-DA4A-4F94-A686-929AE7C73DD7}">
      <dsp:nvSpPr>
        <dsp:cNvPr id="0" name=""/>
        <dsp:cNvSpPr/>
      </dsp:nvSpPr>
      <dsp:spPr>
        <a:xfrm>
          <a:off x="463946" y="959744"/>
          <a:ext cx="6212848" cy="842702"/>
        </a:xfrm>
        <a:prstGeom prst="roundRect">
          <a:avLst>
            <a:gd name="adj" fmla="val 10000"/>
          </a:avLst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Class, Object</a:t>
          </a:r>
          <a:endParaRPr lang="en-US" sz="2700" kern="1200" dirty="0"/>
        </a:p>
      </dsp:txBody>
      <dsp:txXfrm>
        <a:off x="488628" y="984426"/>
        <a:ext cx="5151781" cy="793338"/>
      </dsp:txXfrm>
    </dsp:sp>
    <dsp:sp modelId="{A58FEB23-A08E-4041-A091-5D9B6F7A1CEE}">
      <dsp:nvSpPr>
        <dsp:cNvPr id="0" name=""/>
        <dsp:cNvSpPr/>
      </dsp:nvSpPr>
      <dsp:spPr>
        <a:xfrm>
          <a:off x="927893" y="1919489"/>
          <a:ext cx="6212848" cy="842702"/>
        </a:xfrm>
        <a:prstGeom prst="roundRect">
          <a:avLst>
            <a:gd name="adj" fmla="val 10000"/>
          </a:avLst>
        </a:prstGeom>
        <a:solidFill>
          <a:srgbClr val="C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Method</a:t>
          </a:r>
          <a:endParaRPr lang="en-US" sz="2700" kern="1200" dirty="0"/>
        </a:p>
      </dsp:txBody>
      <dsp:txXfrm>
        <a:off x="952575" y="1944171"/>
        <a:ext cx="5151781" cy="793338"/>
      </dsp:txXfrm>
    </dsp:sp>
    <dsp:sp modelId="{EC69314E-F73A-44B4-8275-A142B1C97501}">
      <dsp:nvSpPr>
        <dsp:cNvPr id="0" name=""/>
        <dsp:cNvSpPr/>
      </dsp:nvSpPr>
      <dsp:spPr>
        <a:xfrm>
          <a:off x="1391839" y="2879234"/>
          <a:ext cx="6212848" cy="842702"/>
        </a:xfrm>
        <a:prstGeom prst="roundRect">
          <a:avLst>
            <a:gd name="adj" fmla="val 10000"/>
          </a:avLst>
        </a:prstGeom>
        <a:solidFill>
          <a:srgbClr val="7030A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Inheritance, Encapsulation</a:t>
          </a:r>
          <a:endParaRPr lang="en-US" sz="2700" kern="1200" dirty="0"/>
        </a:p>
      </dsp:txBody>
      <dsp:txXfrm>
        <a:off x="1416521" y="2903916"/>
        <a:ext cx="5151781" cy="793338"/>
      </dsp:txXfrm>
    </dsp:sp>
    <dsp:sp modelId="{85DDED9A-7A27-4AAE-B505-2C90F6BDFF37}">
      <dsp:nvSpPr>
        <dsp:cNvPr id="0" name=""/>
        <dsp:cNvSpPr/>
      </dsp:nvSpPr>
      <dsp:spPr>
        <a:xfrm>
          <a:off x="1855786" y="3838979"/>
          <a:ext cx="6212848" cy="842702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691744"/>
            <a:satOff val="-91164"/>
            <a:lumOff val="4485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Polymorphism, Data Abstraction</a:t>
          </a:r>
          <a:endParaRPr lang="en-US" sz="2700" kern="1200" dirty="0"/>
        </a:p>
      </dsp:txBody>
      <dsp:txXfrm>
        <a:off x="1880468" y="3863661"/>
        <a:ext cx="5151781" cy="793338"/>
      </dsp:txXfrm>
    </dsp:sp>
    <dsp:sp modelId="{3648E86D-2A88-460D-8A6F-167DD77F4DB2}">
      <dsp:nvSpPr>
        <dsp:cNvPr id="0" name=""/>
        <dsp:cNvSpPr/>
      </dsp:nvSpPr>
      <dsp:spPr>
        <a:xfrm>
          <a:off x="5665092" y="615641"/>
          <a:ext cx="547756" cy="54775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5788337" y="615641"/>
        <a:ext cx="301266" cy="412186"/>
      </dsp:txXfrm>
    </dsp:sp>
    <dsp:sp modelId="{542ECE01-DD6F-46C0-8EA0-A8716A3F7728}">
      <dsp:nvSpPr>
        <dsp:cNvPr id="0" name=""/>
        <dsp:cNvSpPr/>
      </dsp:nvSpPr>
      <dsp:spPr>
        <a:xfrm>
          <a:off x="6129038" y="1575385"/>
          <a:ext cx="547756" cy="54775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6252283" y="1575385"/>
        <a:ext cx="301266" cy="412186"/>
      </dsp:txXfrm>
    </dsp:sp>
    <dsp:sp modelId="{EC75F82C-44C0-435B-980F-5E0656124AFF}">
      <dsp:nvSpPr>
        <dsp:cNvPr id="0" name=""/>
        <dsp:cNvSpPr/>
      </dsp:nvSpPr>
      <dsp:spPr>
        <a:xfrm>
          <a:off x="6592985" y="2521085"/>
          <a:ext cx="547756" cy="54775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6716230" y="2521085"/>
        <a:ext cx="301266" cy="412186"/>
      </dsp:txXfrm>
    </dsp:sp>
    <dsp:sp modelId="{79D5EFDA-5AF5-4E6E-84BC-3ADA6EA6019E}">
      <dsp:nvSpPr>
        <dsp:cNvPr id="0" name=""/>
        <dsp:cNvSpPr/>
      </dsp:nvSpPr>
      <dsp:spPr>
        <a:xfrm>
          <a:off x="7056931" y="3490193"/>
          <a:ext cx="547756" cy="54775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7180176" y="3490193"/>
        <a:ext cx="301266" cy="4121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5BE0A-D7CD-4FBB-B7D8-27FE9C1C6183}">
      <dsp:nvSpPr>
        <dsp:cNvPr id="0" name=""/>
        <dsp:cNvSpPr/>
      </dsp:nvSpPr>
      <dsp:spPr>
        <a:xfrm>
          <a:off x="0" y="3220"/>
          <a:ext cx="2625219" cy="95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1</a:t>
          </a:r>
          <a:endParaRPr lang="en-US" sz="2800" kern="1200" dirty="0"/>
        </a:p>
      </dsp:txBody>
      <dsp:txXfrm>
        <a:off x="0" y="3220"/>
        <a:ext cx="2625219" cy="950400"/>
      </dsp:txXfrm>
    </dsp:sp>
    <dsp:sp modelId="{3E2265F6-CDD6-4FAC-AADB-E72BD44E05FF}">
      <dsp:nvSpPr>
        <dsp:cNvPr id="0" name=""/>
        <dsp:cNvSpPr/>
      </dsp:nvSpPr>
      <dsp:spPr>
        <a:xfrm>
          <a:off x="2625219" y="3220"/>
          <a:ext cx="525043" cy="950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AB8D66-62F8-45D6-BD85-887DB906F006}">
      <dsp:nvSpPr>
        <dsp:cNvPr id="0" name=""/>
        <dsp:cNvSpPr/>
      </dsp:nvSpPr>
      <dsp:spPr>
        <a:xfrm>
          <a:off x="3360281" y="0"/>
          <a:ext cx="7140597" cy="950400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i="1" kern="1200" dirty="0" smtClean="0"/>
            <a:t>Problem Solving with Python 3.7 Edition: by Peter D. </a:t>
          </a:r>
          <a:r>
            <a:rPr lang="en-US" sz="2400" i="1" kern="1200" dirty="0" err="1" smtClean="0"/>
            <a:t>Kazarinoff</a:t>
          </a:r>
          <a:r>
            <a:rPr lang="en-US" sz="2400" i="1" kern="1200" dirty="0" smtClean="0"/>
            <a:t> </a:t>
          </a:r>
          <a:endParaRPr lang="en-US" sz="2400" kern="1200" dirty="0"/>
        </a:p>
      </dsp:txBody>
      <dsp:txXfrm>
        <a:off x="3360281" y="0"/>
        <a:ext cx="7140597" cy="950400"/>
      </dsp:txXfrm>
    </dsp:sp>
    <dsp:sp modelId="{7C46D577-5C60-4A3B-ABF4-C8605EC8C526}">
      <dsp:nvSpPr>
        <dsp:cNvPr id="0" name=""/>
        <dsp:cNvSpPr/>
      </dsp:nvSpPr>
      <dsp:spPr>
        <a:xfrm>
          <a:off x="0" y="1126420"/>
          <a:ext cx="2625219" cy="95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2</a:t>
          </a:r>
          <a:endParaRPr lang="en-US" sz="2800" kern="1200" dirty="0"/>
        </a:p>
      </dsp:txBody>
      <dsp:txXfrm>
        <a:off x="0" y="1126420"/>
        <a:ext cx="2625219" cy="950400"/>
      </dsp:txXfrm>
    </dsp:sp>
    <dsp:sp modelId="{2B8E4F0D-E13D-4AF9-8975-A4DF4AEFF2BF}">
      <dsp:nvSpPr>
        <dsp:cNvPr id="0" name=""/>
        <dsp:cNvSpPr/>
      </dsp:nvSpPr>
      <dsp:spPr>
        <a:xfrm>
          <a:off x="2625219" y="1126420"/>
          <a:ext cx="525043" cy="950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54141-C03D-4E79-A8B4-D1EF590B9FB4}">
      <dsp:nvSpPr>
        <dsp:cNvPr id="0" name=""/>
        <dsp:cNvSpPr/>
      </dsp:nvSpPr>
      <dsp:spPr>
        <a:xfrm>
          <a:off x="3360281" y="1126420"/>
          <a:ext cx="7140597" cy="950400"/>
        </a:xfrm>
        <a:prstGeom prst="rect">
          <a:avLst/>
        </a:prstGeom>
        <a:solidFill>
          <a:schemeClr val="accent6">
            <a:shade val="80000"/>
            <a:hueOff val="230581"/>
            <a:satOff val="-30388"/>
            <a:lumOff val="1495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i="1" kern="1200" dirty="0" smtClean="0"/>
            <a:t>Python 3 Object Oriented Programming: by Dusty Phillips</a:t>
          </a:r>
          <a:endParaRPr lang="en-US" sz="2400" kern="1200" dirty="0"/>
        </a:p>
      </dsp:txBody>
      <dsp:txXfrm>
        <a:off x="3360281" y="1126420"/>
        <a:ext cx="7140597" cy="950400"/>
      </dsp:txXfrm>
    </dsp:sp>
    <dsp:sp modelId="{7B221A6F-C018-4DC7-BC45-C8BB9CA39FE4}">
      <dsp:nvSpPr>
        <dsp:cNvPr id="0" name=""/>
        <dsp:cNvSpPr/>
      </dsp:nvSpPr>
      <dsp:spPr>
        <a:xfrm>
          <a:off x="0" y="2249621"/>
          <a:ext cx="2625219" cy="95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</a:t>
          </a:r>
          <a:endParaRPr lang="en-US" sz="2400" kern="1200" dirty="0"/>
        </a:p>
      </dsp:txBody>
      <dsp:txXfrm>
        <a:off x="0" y="2249621"/>
        <a:ext cx="2625219" cy="950400"/>
      </dsp:txXfrm>
    </dsp:sp>
    <dsp:sp modelId="{14467B22-708D-4858-8505-C3D82BB276DB}">
      <dsp:nvSpPr>
        <dsp:cNvPr id="0" name=""/>
        <dsp:cNvSpPr/>
      </dsp:nvSpPr>
      <dsp:spPr>
        <a:xfrm>
          <a:off x="2625219" y="2249621"/>
          <a:ext cx="525043" cy="950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EEF54-A3B4-40F4-9D67-9B826E35A755}">
      <dsp:nvSpPr>
        <dsp:cNvPr id="0" name=""/>
        <dsp:cNvSpPr/>
      </dsp:nvSpPr>
      <dsp:spPr>
        <a:xfrm>
          <a:off x="3360281" y="2249621"/>
          <a:ext cx="7140597" cy="950400"/>
        </a:xfrm>
        <a:prstGeom prst="rect">
          <a:avLst/>
        </a:prstGeom>
        <a:solidFill>
          <a:schemeClr val="accent6">
            <a:shade val="80000"/>
            <a:hueOff val="461163"/>
            <a:satOff val="-60776"/>
            <a:lumOff val="2990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 </a:t>
          </a:r>
          <a:r>
            <a:rPr lang="en-US" sz="2400" kern="1200" dirty="0" err="1" smtClean="0"/>
            <a:t>Pratical</a:t>
          </a:r>
          <a:r>
            <a:rPr lang="en-US" sz="2400" kern="1200" dirty="0" smtClean="0"/>
            <a:t> Introduction to Python Programming: by Brian </a:t>
          </a:r>
          <a:r>
            <a:rPr lang="en-US" sz="2400" kern="1200" dirty="0" err="1" smtClean="0"/>
            <a:t>Henoid</a:t>
          </a:r>
          <a:endParaRPr lang="en-US" sz="2400" kern="1200" dirty="0"/>
        </a:p>
      </dsp:txBody>
      <dsp:txXfrm>
        <a:off x="3360281" y="2249621"/>
        <a:ext cx="7140597" cy="950400"/>
      </dsp:txXfrm>
    </dsp:sp>
    <dsp:sp modelId="{BC220C29-D585-43DC-BFC1-704C3E88DBBD}">
      <dsp:nvSpPr>
        <dsp:cNvPr id="0" name=""/>
        <dsp:cNvSpPr/>
      </dsp:nvSpPr>
      <dsp:spPr>
        <a:xfrm>
          <a:off x="0" y="3372821"/>
          <a:ext cx="2625219" cy="95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4</a:t>
          </a:r>
          <a:endParaRPr lang="en-US" sz="2400" kern="1200" dirty="0"/>
        </a:p>
      </dsp:txBody>
      <dsp:txXfrm>
        <a:off x="0" y="3372821"/>
        <a:ext cx="2625219" cy="950400"/>
      </dsp:txXfrm>
    </dsp:sp>
    <dsp:sp modelId="{7C8A6DDD-A6CB-44B7-8A7C-D1244EC148EC}">
      <dsp:nvSpPr>
        <dsp:cNvPr id="0" name=""/>
        <dsp:cNvSpPr/>
      </dsp:nvSpPr>
      <dsp:spPr>
        <a:xfrm>
          <a:off x="2625219" y="3372821"/>
          <a:ext cx="525043" cy="950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F8BAA3-BFE5-4F46-894C-6ADCBB4E2BBD}">
      <dsp:nvSpPr>
        <dsp:cNvPr id="0" name=""/>
        <dsp:cNvSpPr/>
      </dsp:nvSpPr>
      <dsp:spPr>
        <a:xfrm>
          <a:off x="3360281" y="3372821"/>
          <a:ext cx="7140597" cy="950400"/>
        </a:xfrm>
        <a:prstGeom prst="rect">
          <a:avLst/>
        </a:prstGeom>
        <a:solidFill>
          <a:schemeClr val="accent6">
            <a:shade val="80000"/>
            <a:hueOff val="691744"/>
            <a:satOff val="-91164"/>
            <a:lumOff val="4485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 smtClean="0"/>
            <a:t>Python 3 for Absolute Beginners: by Tim Hall and J-P Stacey </a:t>
          </a:r>
          <a:endParaRPr lang="en-US" sz="2400" kern="1200" dirty="0"/>
        </a:p>
      </dsp:txBody>
      <dsp:txXfrm>
        <a:off x="3360281" y="3372821"/>
        <a:ext cx="7140597" cy="950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ED136-BE5E-44F4-A6B9-C028E46B7072}">
      <dsp:nvSpPr>
        <dsp:cNvPr id="0" name=""/>
        <dsp:cNvSpPr/>
      </dsp:nvSpPr>
      <dsp:spPr>
        <a:xfrm>
          <a:off x="-4932649" y="-755840"/>
          <a:ext cx="5874708" cy="5874708"/>
        </a:xfrm>
        <a:prstGeom prst="blockArc">
          <a:avLst>
            <a:gd name="adj1" fmla="val 18900000"/>
            <a:gd name="adj2" fmla="val 2700000"/>
            <a:gd name="adj3" fmla="val 36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5D04C1-E09E-4BA3-B524-CF31B384492E}">
      <dsp:nvSpPr>
        <dsp:cNvPr id="0" name=""/>
        <dsp:cNvSpPr/>
      </dsp:nvSpPr>
      <dsp:spPr>
        <a:xfrm>
          <a:off x="605888" y="363797"/>
          <a:ext cx="7353984" cy="10176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263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 provider of Internet hosting for software development and version control using </a:t>
          </a:r>
          <a:r>
            <a:rPr lang="en-US" sz="2000" b="1" kern="1200" dirty="0" err="1" smtClean="0">
              <a:solidFill>
                <a:srgbClr val="FFFF00"/>
              </a:solidFill>
            </a:rPr>
            <a:t>Git</a:t>
          </a:r>
          <a:r>
            <a:rPr lang="en-US" sz="2000" b="1" kern="1200" dirty="0" smtClean="0"/>
            <a:t>.</a:t>
          </a:r>
          <a:endParaRPr lang="en-US" sz="2000" b="1" kern="1200" dirty="0"/>
        </a:p>
      </dsp:txBody>
      <dsp:txXfrm>
        <a:off x="605888" y="363797"/>
        <a:ext cx="7353984" cy="1017614"/>
      </dsp:txXfrm>
    </dsp:sp>
    <dsp:sp modelId="{B51AC6C3-E118-43DA-B441-0C7C9B112CB9}">
      <dsp:nvSpPr>
        <dsp:cNvPr id="0" name=""/>
        <dsp:cNvSpPr/>
      </dsp:nvSpPr>
      <dsp:spPr>
        <a:xfrm>
          <a:off x="60510" y="327227"/>
          <a:ext cx="1090756" cy="10907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1630A2-F566-443B-B08E-209880778033}">
      <dsp:nvSpPr>
        <dsp:cNvPr id="0" name=""/>
        <dsp:cNvSpPr/>
      </dsp:nvSpPr>
      <dsp:spPr>
        <a:xfrm>
          <a:off x="923080" y="1589232"/>
          <a:ext cx="7036792" cy="1184561"/>
        </a:xfrm>
        <a:prstGeom prst="rect">
          <a:avLst/>
        </a:prstGeom>
        <a:solidFill>
          <a:srgbClr val="C00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263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It offers the distributed version control and source code management (SCM) functionality of </a:t>
          </a:r>
          <a:r>
            <a:rPr lang="en-US" sz="2000" kern="1200" dirty="0" err="1" smtClean="0"/>
            <a:t>Git</a:t>
          </a:r>
          <a:r>
            <a:rPr lang="en-US" sz="2000" kern="1200" dirty="0" smtClean="0"/>
            <a:t>, plus its own features</a:t>
          </a:r>
          <a:endParaRPr lang="en-US" sz="2000" kern="1200" dirty="0"/>
        </a:p>
      </dsp:txBody>
      <dsp:txXfrm>
        <a:off x="923080" y="1589232"/>
        <a:ext cx="7036792" cy="1184561"/>
      </dsp:txXfrm>
    </dsp:sp>
    <dsp:sp modelId="{410F5FA4-EC6D-4292-8700-AB9A4ED3024A}">
      <dsp:nvSpPr>
        <dsp:cNvPr id="0" name=""/>
        <dsp:cNvSpPr/>
      </dsp:nvSpPr>
      <dsp:spPr>
        <a:xfrm>
          <a:off x="377702" y="1636135"/>
          <a:ext cx="1090756" cy="10907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C003B-376B-4AAB-B35E-DD18000FC982}">
      <dsp:nvSpPr>
        <dsp:cNvPr id="0" name=""/>
        <dsp:cNvSpPr/>
      </dsp:nvSpPr>
      <dsp:spPr>
        <a:xfrm>
          <a:off x="605888" y="2967063"/>
          <a:ext cx="7353984" cy="1046716"/>
        </a:xfrm>
        <a:prstGeom prst="rect">
          <a:avLst/>
        </a:prstGeom>
        <a:solidFill>
          <a:srgbClr val="00B05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263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It provides access control and several collaboration features such as bug tracking, feature requests, task management and continuous integration for every project.</a:t>
          </a:r>
          <a:endParaRPr lang="en-US" sz="2000" kern="1200" dirty="0"/>
        </a:p>
      </dsp:txBody>
      <dsp:txXfrm>
        <a:off x="605888" y="2967063"/>
        <a:ext cx="7353984" cy="1046716"/>
      </dsp:txXfrm>
    </dsp:sp>
    <dsp:sp modelId="{335A5427-C02A-4363-BA42-947817913D80}">
      <dsp:nvSpPr>
        <dsp:cNvPr id="0" name=""/>
        <dsp:cNvSpPr/>
      </dsp:nvSpPr>
      <dsp:spPr>
        <a:xfrm>
          <a:off x="60510" y="2945043"/>
          <a:ext cx="1090756" cy="10907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CAF3D-97D2-44E5-A169-18B042CD8F0D}">
      <dsp:nvSpPr>
        <dsp:cNvPr id="0" name=""/>
        <dsp:cNvSpPr/>
      </dsp:nvSpPr>
      <dsp:spPr>
        <a:xfrm rot="5400000">
          <a:off x="-216297" y="218282"/>
          <a:ext cx="1441983" cy="10093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</a:t>
          </a:r>
          <a:endParaRPr lang="en-US" sz="3000" kern="1200" dirty="0"/>
        </a:p>
      </dsp:txBody>
      <dsp:txXfrm rot="-5400000">
        <a:off x="1" y="506678"/>
        <a:ext cx="1009388" cy="432595"/>
      </dsp:txXfrm>
    </dsp:sp>
    <dsp:sp modelId="{4B0658B9-607B-45D2-994D-A948F38AB44F}">
      <dsp:nvSpPr>
        <dsp:cNvPr id="0" name=""/>
        <dsp:cNvSpPr/>
      </dsp:nvSpPr>
      <dsp:spPr>
        <a:xfrm rot="5400000">
          <a:off x="3872531" y="-2861157"/>
          <a:ext cx="937289" cy="66635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Git</a:t>
          </a:r>
          <a:r>
            <a:rPr lang="en-US" sz="2000" kern="1200" dirty="0" smtClean="0"/>
            <a:t> is software for tracking changes in any set of files.</a:t>
          </a:r>
          <a:endParaRPr lang="en-US" sz="2000" kern="1200" dirty="0"/>
        </a:p>
      </dsp:txBody>
      <dsp:txXfrm rot="-5400000">
        <a:off x="1009389" y="47740"/>
        <a:ext cx="6617819" cy="845779"/>
      </dsp:txXfrm>
    </dsp:sp>
    <dsp:sp modelId="{B5E9198C-D2F5-4B96-8E9B-DFBBE68D7ED9}">
      <dsp:nvSpPr>
        <dsp:cNvPr id="0" name=""/>
        <dsp:cNvSpPr/>
      </dsp:nvSpPr>
      <dsp:spPr>
        <a:xfrm rot="5400000">
          <a:off x="-216297" y="1464094"/>
          <a:ext cx="1441983" cy="1009388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b</a:t>
          </a:r>
          <a:endParaRPr lang="en-US" sz="3000" kern="1200" dirty="0"/>
        </a:p>
      </dsp:txBody>
      <dsp:txXfrm rot="-5400000">
        <a:off x="1" y="1752490"/>
        <a:ext cx="1009388" cy="432595"/>
      </dsp:txXfrm>
    </dsp:sp>
    <dsp:sp modelId="{427B9D34-F7A9-4FB2-858E-DCE4630D14F3}">
      <dsp:nvSpPr>
        <dsp:cNvPr id="0" name=""/>
        <dsp:cNvSpPr/>
      </dsp:nvSpPr>
      <dsp:spPr>
        <a:xfrm rot="5400000">
          <a:off x="3872531" y="-1615345"/>
          <a:ext cx="937289" cy="66635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Used for coordinating work among programmers collaboratively developing source code during software development.</a:t>
          </a:r>
          <a:endParaRPr lang="en-US" sz="2000" kern="1200" dirty="0"/>
        </a:p>
      </dsp:txBody>
      <dsp:txXfrm rot="-5400000">
        <a:off x="1009389" y="1293552"/>
        <a:ext cx="6617819" cy="845779"/>
      </dsp:txXfrm>
    </dsp:sp>
    <dsp:sp modelId="{42DEEAB1-43AE-45FD-A662-BE9447C1F20D}">
      <dsp:nvSpPr>
        <dsp:cNvPr id="0" name=""/>
        <dsp:cNvSpPr/>
      </dsp:nvSpPr>
      <dsp:spPr>
        <a:xfrm rot="5400000">
          <a:off x="-216297" y="2709906"/>
          <a:ext cx="1441983" cy="1009388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</a:t>
          </a:r>
          <a:endParaRPr lang="en-US" sz="3000" kern="1200" dirty="0"/>
        </a:p>
      </dsp:txBody>
      <dsp:txXfrm rot="-5400000">
        <a:off x="1" y="2998302"/>
        <a:ext cx="1009388" cy="432595"/>
      </dsp:txXfrm>
    </dsp:sp>
    <dsp:sp modelId="{AB34049C-2BBF-445F-A9F0-5506530C93E0}">
      <dsp:nvSpPr>
        <dsp:cNvPr id="0" name=""/>
        <dsp:cNvSpPr/>
      </dsp:nvSpPr>
      <dsp:spPr>
        <a:xfrm rot="5400000">
          <a:off x="3872531" y="-369533"/>
          <a:ext cx="937289" cy="66635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Its goals include speed, data integrity, and support for distributed, non-linear workflows (thousands of parallel branches running on different systems).</a:t>
          </a:r>
          <a:endParaRPr lang="en-US" sz="2000" kern="1200" dirty="0"/>
        </a:p>
      </dsp:txBody>
      <dsp:txXfrm rot="-5400000">
        <a:off x="1009389" y="2539364"/>
        <a:ext cx="6617819" cy="8457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5EBF5-456E-4337-BB97-041523308F61}">
      <dsp:nvSpPr>
        <dsp:cNvPr id="0" name=""/>
        <dsp:cNvSpPr/>
      </dsp:nvSpPr>
      <dsp:spPr>
        <a:xfrm>
          <a:off x="1347425" y="936"/>
          <a:ext cx="4170052" cy="379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goto</a:t>
          </a:r>
          <a:r>
            <a:rPr lang="en-US" sz="1800" kern="1200" dirty="0" smtClean="0"/>
            <a:t>: https://github.com</a:t>
          </a:r>
          <a:endParaRPr lang="en-US" sz="1800" kern="1200" dirty="0"/>
        </a:p>
      </dsp:txBody>
      <dsp:txXfrm>
        <a:off x="1347425" y="936"/>
        <a:ext cx="4170052" cy="379095"/>
      </dsp:txXfrm>
    </dsp:sp>
    <dsp:sp modelId="{AA34C234-028D-4067-8C8D-05375E714DA1}">
      <dsp:nvSpPr>
        <dsp:cNvPr id="0" name=""/>
        <dsp:cNvSpPr/>
      </dsp:nvSpPr>
      <dsp:spPr>
        <a:xfrm>
          <a:off x="1347425" y="380031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8088C-BCD0-4D46-BD4B-9999A9F6BF05}">
      <dsp:nvSpPr>
        <dsp:cNvPr id="0" name=""/>
        <dsp:cNvSpPr/>
      </dsp:nvSpPr>
      <dsp:spPr>
        <a:xfrm>
          <a:off x="1933549" y="380031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2DFFB8-A531-4050-8D24-26ED8E0C58FC}">
      <dsp:nvSpPr>
        <dsp:cNvPr id="0" name=""/>
        <dsp:cNvSpPr/>
      </dsp:nvSpPr>
      <dsp:spPr>
        <a:xfrm>
          <a:off x="2520136" y="380031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B74B1-02F5-41F6-8786-9DC31F5FC490}">
      <dsp:nvSpPr>
        <dsp:cNvPr id="0" name=""/>
        <dsp:cNvSpPr/>
      </dsp:nvSpPr>
      <dsp:spPr>
        <a:xfrm>
          <a:off x="3106260" y="380031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1AB9B-BF24-4940-9BB1-A9FA24657917}">
      <dsp:nvSpPr>
        <dsp:cNvPr id="0" name=""/>
        <dsp:cNvSpPr/>
      </dsp:nvSpPr>
      <dsp:spPr>
        <a:xfrm>
          <a:off x="3692848" y="380031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9FD63-F73C-4747-956C-68779E8C1DA8}">
      <dsp:nvSpPr>
        <dsp:cNvPr id="0" name=""/>
        <dsp:cNvSpPr/>
      </dsp:nvSpPr>
      <dsp:spPr>
        <a:xfrm>
          <a:off x="4278972" y="380031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D33C1-36D8-44E4-A4AA-068761A7EB2A}">
      <dsp:nvSpPr>
        <dsp:cNvPr id="0" name=""/>
        <dsp:cNvSpPr/>
      </dsp:nvSpPr>
      <dsp:spPr>
        <a:xfrm>
          <a:off x="4865559" y="380031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E9CC1-ED80-4A6D-9AD8-B3FDEF6D6219}">
      <dsp:nvSpPr>
        <dsp:cNvPr id="0" name=""/>
        <dsp:cNvSpPr/>
      </dsp:nvSpPr>
      <dsp:spPr>
        <a:xfrm>
          <a:off x="1347425" y="457254"/>
          <a:ext cx="4224262" cy="617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Signup for GitHub</a:t>
          </a:r>
          <a:endParaRPr lang="en-US" sz="1800" kern="1200" dirty="0"/>
        </a:p>
      </dsp:txBody>
      <dsp:txXfrm>
        <a:off x="1347425" y="457254"/>
        <a:ext cx="4224262" cy="617785"/>
      </dsp:txXfrm>
    </dsp:sp>
    <dsp:sp modelId="{ECC2ADF3-8709-4C68-B9DB-96B1D1E8837A}">
      <dsp:nvSpPr>
        <dsp:cNvPr id="0" name=""/>
        <dsp:cNvSpPr/>
      </dsp:nvSpPr>
      <dsp:spPr>
        <a:xfrm>
          <a:off x="1347425" y="1214042"/>
          <a:ext cx="4170052" cy="379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Create your Account</a:t>
          </a:r>
          <a:endParaRPr lang="en-US" sz="1800" kern="1200" dirty="0"/>
        </a:p>
      </dsp:txBody>
      <dsp:txXfrm>
        <a:off x="1347425" y="1214042"/>
        <a:ext cx="4170052" cy="379095"/>
      </dsp:txXfrm>
    </dsp:sp>
    <dsp:sp modelId="{CCD3D699-FD3E-4477-8AC4-04C1546C8495}">
      <dsp:nvSpPr>
        <dsp:cNvPr id="0" name=""/>
        <dsp:cNvSpPr/>
      </dsp:nvSpPr>
      <dsp:spPr>
        <a:xfrm>
          <a:off x="1347425" y="1593137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C59A-1019-4EF3-AABB-B5F848E3E1A6}">
      <dsp:nvSpPr>
        <dsp:cNvPr id="0" name=""/>
        <dsp:cNvSpPr/>
      </dsp:nvSpPr>
      <dsp:spPr>
        <a:xfrm>
          <a:off x="1933549" y="1593137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F5231-3378-4443-9AC6-9F72462DE994}">
      <dsp:nvSpPr>
        <dsp:cNvPr id="0" name=""/>
        <dsp:cNvSpPr/>
      </dsp:nvSpPr>
      <dsp:spPr>
        <a:xfrm>
          <a:off x="2520136" y="1593137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10E04-72BC-4F01-9B0A-9D0C1CA8ABAC}">
      <dsp:nvSpPr>
        <dsp:cNvPr id="0" name=""/>
        <dsp:cNvSpPr/>
      </dsp:nvSpPr>
      <dsp:spPr>
        <a:xfrm>
          <a:off x="3106260" y="1593137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0A613-1E33-48DD-85C4-1043A3B6686E}">
      <dsp:nvSpPr>
        <dsp:cNvPr id="0" name=""/>
        <dsp:cNvSpPr/>
      </dsp:nvSpPr>
      <dsp:spPr>
        <a:xfrm>
          <a:off x="3692848" y="1593137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B573A-AE8D-40A7-A650-DFDDC6587B07}">
      <dsp:nvSpPr>
        <dsp:cNvPr id="0" name=""/>
        <dsp:cNvSpPr/>
      </dsp:nvSpPr>
      <dsp:spPr>
        <a:xfrm>
          <a:off x="4278972" y="1593137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3F2E7-196D-4D62-8911-E73A0483C988}">
      <dsp:nvSpPr>
        <dsp:cNvPr id="0" name=""/>
        <dsp:cNvSpPr/>
      </dsp:nvSpPr>
      <dsp:spPr>
        <a:xfrm>
          <a:off x="4865559" y="1593137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687B0-82D1-46FF-96AA-91935F0EA530}">
      <dsp:nvSpPr>
        <dsp:cNvPr id="0" name=""/>
        <dsp:cNvSpPr/>
      </dsp:nvSpPr>
      <dsp:spPr>
        <a:xfrm>
          <a:off x="1347425" y="1670361"/>
          <a:ext cx="4224262" cy="617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Create Repo Name: dmoru883/desmondCSC102 </a:t>
          </a:r>
          <a:endParaRPr lang="en-US" sz="1800" kern="1200" dirty="0"/>
        </a:p>
      </dsp:txBody>
      <dsp:txXfrm>
        <a:off x="1347425" y="1670361"/>
        <a:ext cx="4224262" cy="617785"/>
      </dsp:txXfrm>
    </dsp:sp>
    <dsp:sp modelId="{01AA6614-410C-4258-AE1E-D9401398FD3B}">
      <dsp:nvSpPr>
        <dsp:cNvPr id="0" name=""/>
        <dsp:cNvSpPr/>
      </dsp:nvSpPr>
      <dsp:spPr>
        <a:xfrm>
          <a:off x="1347425" y="2427148"/>
          <a:ext cx="4170052" cy="379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Sede</a:t>
          </a:r>
          <a:r>
            <a:rPr lang="en-US" sz="1800" kern="1200" dirty="0" smtClean="0"/>
            <a:t> CMD Line to Document</a:t>
          </a:r>
          <a:endParaRPr lang="en-US" sz="1800" kern="1200" dirty="0"/>
        </a:p>
      </dsp:txBody>
      <dsp:txXfrm>
        <a:off x="1347425" y="2427148"/>
        <a:ext cx="4170052" cy="379095"/>
      </dsp:txXfrm>
    </dsp:sp>
    <dsp:sp modelId="{C3823990-AD22-477D-B3FC-1325B6949A23}">
      <dsp:nvSpPr>
        <dsp:cNvPr id="0" name=""/>
        <dsp:cNvSpPr/>
      </dsp:nvSpPr>
      <dsp:spPr>
        <a:xfrm>
          <a:off x="1347425" y="2806243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5EBFD-2F05-43BE-A5CF-DCD55AAEA35A}">
      <dsp:nvSpPr>
        <dsp:cNvPr id="0" name=""/>
        <dsp:cNvSpPr/>
      </dsp:nvSpPr>
      <dsp:spPr>
        <a:xfrm>
          <a:off x="1933549" y="2806243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18625-33A9-4928-8811-955F037E9576}">
      <dsp:nvSpPr>
        <dsp:cNvPr id="0" name=""/>
        <dsp:cNvSpPr/>
      </dsp:nvSpPr>
      <dsp:spPr>
        <a:xfrm>
          <a:off x="2520136" y="2806243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141832-781C-41FB-ADE4-C5C7BE1BD6C4}">
      <dsp:nvSpPr>
        <dsp:cNvPr id="0" name=""/>
        <dsp:cNvSpPr/>
      </dsp:nvSpPr>
      <dsp:spPr>
        <a:xfrm>
          <a:off x="3106260" y="2806243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165FC-0EC3-47AB-A850-740F71B2028C}">
      <dsp:nvSpPr>
        <dsp:cNvPr id="0" name=""/>
        <dsp:cNvSpPr/>
      </dsp:nvSpPr>
      <dsp:spPr>
        <a:xfrm>
          <a:off x="3692848" y="2806243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22242-BF19-4A7B-AFE2-898B6DFC95AB}">
      <dsp:nvSpPr>
        <dsp:cNvPr id="0" name=""/>
        <dsp:cNvSpPr/>
      </dsp:nvSpPr>
      <dsp:spPr>
        <a:xfrm>
          <a:off x="4278972" y="2806243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B0B2F-AC44-40DB-87A7-D90B9F61B46E}">
      <dsp:nvSpPr>
        <dsp:cNvPr id="0" name=""/>
        <dsp:cNvSpPr/>
      </dsp:nvSpPr>
      <dsp:spPr>
        <a:xfrm>
          <a:off x="4865559" y="2806243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0D1B1-E770-43F6-8720-28DC622C4807}">
      <dsp:nvSpPr>
        <dsp:cNvPr id="0" name=""/>
        <dsp:cNvSpPr/>
      </dsp:nvSpPr>
      <dsp:spPr>
        <a:xfrm>
          <a:off x="1347425" y="2883467"/>
          <a:ext cx="4224262" cy="617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Clone Repo: </a:t>
          </a:r>
          <a:r>
            <a:rPr lang="en-US" sz="1800" kern="1200" dirty="0" err="1" smtClean="0"/>
            <a:t>git</a:t>
          </a:r>
          <a:r>
            <a:rPr lang="en-US" sz="1800" kern="1200" dirty="0" smtClean="0"/>
            <a:t> clone &lt;https…&gt;</a:t>
          </a:r>
          <a:endParaRPr lang="en-US" sz="1800" kern="1200" dirty="0"/>
        </a:p>
      </dsp:txBody>
      <dsp:txXfrm>
        <a:off x="1347425" y="2883467"/>
        <a:ext cx="4224262" cy="617785"/>
      </dsp:txXfrm>
    </dsp:sp>
    <dsp:sp modelId="{1ACE496F-8697-4135-B36D-D21A413863E7}">
      <dsp:nvSpPr>
        <dsp:cNvPr id="0" name=""/>
        <dsp:cNvSpPr/>
      </dsp:nvSpPr>
      <dsp:spPr>
        <a:xfrm>
          <a:off x="1347425" y="3640254"/>
          <a:ext cx="4170052" cy="379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Commit Repo: </a:t>
          </a:r>
          <a:r>
            <a:rPr lang="en-US" sz="1800" kern="1200" dirty="0" err="1" smtClean="0"/>
            <a:t>git</a:t>
          </a:r>
          <a:r>
            <a:rPr lang="en-US" sz="1800" kern="1200" dirty="0" smtClean="0"/>
            <a:t> commit –</a:t>
          </a:r>
          <a:r>
            <a:rPr lang="en-US" sz="1800" kern="1200" dirty="0" err="1" smtClean="0"/>
            <a:t>m”Message</a:t>
          </a:r>
          <a:r>
            <a:rPr lang="en-US" sz="1800" kern="1200" dirty="0" smtClean="0"/>
            <a:t>”</a:t>
          </a:r>
          <a:endParaRPr lang="en-US" sz="1800" kern="1200" dirty="0"/>
        </a:p>
      </dsp:txBody>
      <dsp:txXfrm>
        <a:off x="1347425" y="3640254"/>
        <a:ext cx="4170052" cy="379095"/>
      </dsp:txXfrm>
    </dsp:sp>
    <dsp:sp modelId="{7AABC8B1-F7EF-4125-99A1-322A1CEDCB20}">
      <dsp:nvSpPr>
        <dsp:cNvPr id="0" name=""/>
        <dsp:cNvSpPr/>
      </dsp:nvSpPr>
      <dsp:spPr>
        <a:xfrm>
          <a:off x="1347425" y="4019350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56D683-6AF4-4AED-8501-93E2DEA535F7}">
      <dsp:nvSpPr>
        <dsp:cNvPr id="0" name=""/>
        <dsp:cNvSpPr/>
      </dsp:nvSpPr>
      <dsp:spPr>
        <a:xfrm>
          <a:off x="1933549" y="4019350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5290DD-EF74-4194-ABC9-5A3A167AE6A4}">
      <dsp:nvSpPr>
        <dsp:cNvPr id="0" name=""/>
        <dsp:cNvSpPr/>
      </dsp:nvSpPr>
      <dsp:spPr>
        <a:xfrm>
          <a:off x="2520136" y="4019350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A8B95-51AA-4DD1-96F4-130B30669292}">
      <dsp:nvSpPr>
        <dsp:cNvPr id="0" name=""/>
        <dsp:cNvSpPr/>
      </dsp:nvSpPr>
      <dsp:spPr>
        <a:xfrm>
          <a:off x="3106260" y="4019350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2B452-0525-44B1-9030-315B9D546D0A}">
      <dsp:nvSpPr>
        <dsp:cNvPr id="0" name=""/>
        <dsp:cNvSpPr/>
      </dsp:nvSpPr>
      <dsp:spPr>
        <a:xfrm>
          <a:off x="3692848" y="4019350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D1F1C-AA0E-4FE1-9435-BD60726823EA}">
      <dsp:nvSpPr>
        <dsp:cNvPr id="0" name=""/>
        <dsp:cNvSpPr/>
      </dsp:nvSpPr>
      <dsp:spPr>
        <a:xfrm>
          <a:off x="4278972" y="4019350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45C89-4806-4630-AB4B-A59555D08AA2}">
      <dsp:nvSpPr>
        <dsp:cNvPr id="0" name=""/>
        <dsp:cNvSpPr/>
      </dsp:nvSpPr>
      <dsp:spPr>
        <a:xfrm>
          <a:off x="4865559" y="4019350"/>
          <a:ext cx="975792" cy="77223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82BAF-AEC8-4871-AAA1-E8F67EA707E6}">
      <dsp:nvSpPr>
        <dsp:cNvPr id="0" name=""/>
        <dsp:cNvSpPr/>
      </dsp:nvSpPr>
      <dsp:spPr>
        <a:xfrm>
          <a:off x="1347425" y="4096573"/>
          <a:ext cx="4224262" cy="617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Push Repo: </a:t>
          </a:r>
          <a:r>
            <a:rPr lang="en-US" sz="1800" kern="1200" dirty="0" err="1" smtClean="0"/>
            <a:t>git</a:t>
          </a:r>
          <a:r>
            <a:rPr lang="en-US" sz="1800" kern="1200" dirty="0" smtClean="0"/>
            <a:t> push </a:t>
          </a:r>
          <a:endParaRPr lang="en-US" sz="1800" kern="1200" dirty="0"/>
        </a:p>
      </dsp:txBody>
      <dsp:txXfrm>
        <a:off x="1347425" y="4096573"/>
        <a:ext cx="4224262" cy="617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fdc12d6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fdc12d6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9fdc12d66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fdc12d6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fdc12d6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9fdc12d66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296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11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rot="10800000" flipH="1">
            <a:off x="0" y="-2"/>
            <a:ext cx="9144000" cy="4953001"/>
          </a:xfrm>
          <a:prstGeom prst="rect">
            <a:avLst/>
          </a:prstGeom>
          <a:solidFill>
            <a:srgbClr val="000F2E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3127375"/>
            <a:ext cx="6400800" cy="1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A9C"/>
              </a:buClr>
              <a:buSzPts val="2800"/>
              <a:buNone/>
              <a:defRPr>
                <a:solidFill>
                  <a:srgbClr val="888A9C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A9C"/>
              </a:buClr>
              <a:buSzPts val="2400"/>
              <a:buNone/>
              <a:defRPr>
                <a:solidFill>
                  <a:srgbClr val="888A9C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414" y="5281369"/>
            <a:ext cx="2843999" cy="1104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000F2E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000F2E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-2458" y="1143000"/>
            <a:ext cx="9144000" cy="228600"/>
          </a:xfrm>
          <a:prstGeom prst="rect">
            <a:avLst/>
          </a:prstGeom>
          <a:solidFill>
            <a:srgbClr val="000F2E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229600" cy="494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3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4167" y="6400800"/>
            <a:ext cx="365760" cy="40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4295" y="6466175"/>
            <a:ext cx="245505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4296547" y="640080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 sz="2000">
                <a:solidFill>
                  <a:srgbClr val="888A9C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A9C"/>
              </a:buClr>
              <a:buSzPts val="1600"/>
              <a:buNone/>
              <a:defRPr sz="1600">
                <a:solidFill>
                  <a:srgbClr val="888A9C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0.jpg"/><Relationship Id="rId4" Type="http://schemas.openxmlformats.org/officeDocument/2006/relationships/diagramLayout" Target="../diagrams/layout6.xml"/><Relationship Id="rId9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 smtClean="0"/>
              <a:t>Introduction to Problem Solving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371600" y="3127375"/>
            <a:ext cx="6400800" cy="1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dirty="0" smtClean="0"/>
              <a:t>Dr. Desmond </a:t>
            </a:r>
            <a:r>
              <a:rPr lang="en-US" dirty="0" err="1" smtClean="0"/>
              <a:t>Moru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dirty="0" smtClean="0"/>
              <a:t>Dr. </a:t>
            </a:r>
            <a:r>
              <a:rPr lang="en-US" dirty="0" err="1" smtClean="0"/>
              <a:t>Kazeem</a:t>
            </a:r>
            <a:r>
              <a:rPr lang="en-US" dirty="0" smtClean="0"/>
              <a:t> </a:t>
            </a:r>
            <a:r>
              <a:rPr lang="en-US" dirty="0" err="1" smtClean="0"/>
              <a:t>Oyebode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signup for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39069005"/>
              </p:ext>
            </p:extLst>
          </p:nvPr>
        </p:nvGraphicFramePr>
        <p:xfrm>
          <a:off x="1219199" y="1451841"/>
          <a:ext cx="7188777" cy="4792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824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Course Objectives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4296547" y="640080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99995036"/>
              </p:ext>
            </p:extLst>
          </p:nvPr>
        </p:nvGraphicFramePr>
        <p:xfrm>
          <a:off x="-180109" y="1746250"/>
          <a:ext cx="9504217" cy="420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77188D-ABA6-47F9-B23C-287E5F781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3A77188D-ABA6-47F9-B23C-287E5F781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3A77188D-ABA6-47F9-B23C-287E5F7814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1B9A3E-6FA0-4229-8748-2AB2210B8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DA1B9A3E-6FA0-4229-8748-2AB2210B8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DA1B9A3E-6FA0-4229-8748-2AB2210B8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BBD7EA-7BF9-493E-BD5E-8C198DC93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4CBBD7EA-7BF9-493E-BD5E-8C198DC93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4CBBD7EA-7BF9-493E-BD5E-8C198DC93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B213A2-6D8F-41C5-BF68-923496216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CBB213A2-6D8F-41C5-BF68-923496216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CBB213A2-6D8F-41C5-BF68-923496216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59C9C4-922A-435C-A735-3AF9DEAE1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9B59C9C4-922A-435C-A735-3AF9DEAE1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9B59C9C4-922A-435C-A735-3AF9DEAE1E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178C68-2264-4D57-BB36-F03418257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AC178C68-2264-4D57-BB36-F03418257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AC178C68-2264-4D57-BB36-F03418257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Course Outline</a:t>
            </a:r>
            <a:endParaRPr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4296547" y="6400800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37377300"/>
              </p:ext>
            </p:extLst>
          </p:nvPr>
        </p:nvGraphicFramePr>
        <p:xfrm>
          <a:off x="618165" y="1507259"/>
          <a:ext cx="8068635" cy="468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00F76B-8A00-4673-A7FC-F9534AB6F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6400F76B-8A00-4673-A7FC-F9534AB6F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6400F76B-8A00-4673-A7FC-F9534AB6F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48E86D-2A88-460D-8A6F-167DD77F4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3648E86D-2A88-460D-8A6F-167DD77F4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3648E86D-2A88-460D-8A6F-167DD77F4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45B687-DA4A-4F94-A686-929AE7C73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7545B687-DA4A-4F94-A686-929AE7C73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7545B687-DA4A-4F94-A686-929AE7C73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2ECE01-DD6F-46C0-8EA0-A8716A3F7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542ECE01-DD6F-46C0-8EA0-A8716A3F7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542ECE01-DD6F-46C0-8EA0-A8716A3F7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8FEB23-A08E-4041-A091-5D9B6F7A1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A58FEB23-A08E-4041-A091-5D9B6F7A1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A58FEB23-A08E-4041-A091-5D9B6F7A1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75F82C-44C0-435B-980F-5E0656124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EC75F82C-44C0-435B-980F-5E0656124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EC75F82C-44C0-435B-980F-5E0656124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69314E-F73A-44B4-8275-A142B1C97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EC69314E-F73A-44B4-8275-A142B1C97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EC69314E-F73A-44B4-8275-A142B1C97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D5EFDA-5AF5-4E6E-84BC-3ADA6EA60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79D5EFDA-5AF5-4E6E-84BC-3ADA6EA60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79D5EFDA-5AF5-4E6E-84BC-3ADA6EA60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5DDED9A-7A27-4AAE-B505-2C90F6BDF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85DDED9A-7A27-4AAE-B505-2C90F6BDF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graphicEl>
                                              <a:dgm id="{85DDED9A-7A27-4AAE-B505-2C90F6BDF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 with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59566372"/>
              </p:ext>
            </p:extLst>
          </p:nvPr>
        </p:nvGraphicFramePr>
        <p:xfrm>
          <a:off x="843301" y="1484745"/>
          <a:ext cx="7287491" cy="4726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044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3EB7FE-5942-43FD-B917-2BCAFEFB9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363EB7FE-5942-43FD-B917-2BCAFEFB9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363EB7FE-5942-43FD-B917-2BCAFEFB9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0F73CF-6AD3-4D5A-8C7A-DBC3D98D78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9A0F73CF-6AD3-4D5A-8C7A-DBC3D98D78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9A0F73CF-6AD3-4D5A-8C7A-DBC3D98D78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F465FF-7E28-4B48-990B-ED1FA0B9B2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6AF465FF-7E28-4B48-990B-ED1FA0B9B2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6AF465FF-7E28-4B48-990B-ED1FA0B9B2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3C2E98-AAB0-43E4-84D1-F46BBB73D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393C2E98-AAB0-43E4-84D1-F46BBB73D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393C2E98-AAB0-43E4-84D1-F46BBB73D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2AEB39-6481-4115-9B2F-7D7302633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B02AEB39-6481-4115-9B2F-7D7302633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B02AEB39-6481-4115-9B2F-7D73026332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42E6AC-FEC4-4F50-9378-83E73CC46B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B642E6AC-FEC4-4F50-9378-83E73CC46B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B642E6AC-FEC4-4F50-9378-83E73CC46B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673CEF-C22E-4C54-A5AA-246FAFCC8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03673CEF-C22E-4C54-A5AA-246FAFCC8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03673CEF-C22E-4C54-A5AA-246FAFCC87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2AED1A-114F-46C7-B63D-01CF96243A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D52AED1A-114F-46C7-B63D-01CF96243A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D52AED1A-114F-46C7-B63D-01CF96243A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041202-73CF-4ED0-AEA6-39A25FE69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6B041202-73CF-4ED0-AEA6-39A25FE69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6B041202-73CF-4ED0-AEA6-39A25FE69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2281C4-2924-4F26-94D0-BB1D773CE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192281C4-2924-4F26-94D0-BB1D773CE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192281C4-2924-4F26-94D0-BB1D773CE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AEE102-4377-40C9-881A-FB445B45D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9AAEE102-4377-40C9-881A-FB445B45D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9AAEE102-4377-40C9-881A-FB445B45DB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73B427-992E-42DE-84EA-C7E065765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DC73B427-992E-42DE-84EA-C7E065765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DC73B427-992E-42DE-84EA-C7E0657656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276370-D599-4325-8B76-3A8A1DF26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graphicEl>
                                              <a:dgm id="{C3276370-D599-4325-8B76-3A8A1DF26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graphicEl>
                                              <a:dgm id="{C3276370-D599-4325-8B76-3A8A1DF26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90708F-7F66-486E-B2AB-9B1FE1F2B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3990708F-7F66-486E-B2AB-9B1FE1F2B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graphicEl>
                                              <a:dgm id="{3990708F-7F66-486E-B2AB-9B1FE1F2B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5509B5-6196-48CA-9FDD-1E2050C40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graphicEl>
                                              <a:dgm id="{F65509B5-6196-48CA-9FDD-1E2050C40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graphicEl>
                                              <a:dgm id="{F65509B5-6196-48CA-9FDD-1E2050C404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93F0D4-D5C2-4D3A-9351-B81FB9BA2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graphicEl>
                                              <a:dgm id="{8993F0D4-D5C2-4D3A-9351-B81FB9BA2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graphicEl>
                                              <a:dgm id="{8993F0D4-D5C2-4D3A-9351-B81FB9BA2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6D471F-F87C-45DB-B614-567D6E5A6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graphicEl>
                                              <a:dgm id="{1F6D471F-F87C-45DB-B614-567D6E5A6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graphicEl>
                                              <a:dgm id="{1F6D471F-F87C-45DB-B614-567D6E5A65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6CA8F9-6635-465B-B1A5-95CC5AD834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graphicEl>
                                              <a:dgm id="{186CA8F9-6635-465B-B1A5-95CC5AD834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>
                                            <p:graphicEl>
                                              <a:dgm id="{186CA8F9-6635-465B-B1A5-95CC5AD834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3441FB-FD54-4442-B69F-5058D03CE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>
                                            <p:graphicEl>
                                              <a:dgm id="{223441FB-FD54-4442-B69F-5058D03CE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>
                                            <p:graphicEl>
                                              <a:dgm id="{223441FB-FD54-4442-B69F-5058D03CE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B266B9-11F4-45F1-8A81-A28F6FD473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graphicEl>
                                              <a:dgm id="{6AB266B9-11F4-45F1-8A81-A28F6FD473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>
                                            <p:graphicEl>
                                              <a:dgm id="{6AB266B9-11F4-45F1-8A81-A28F6FD473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2E2543-3E52-4508-8203-CA8BF4689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">
                                            <p:graphicEl>
                                              <a:dgm id="{242E2543-3E52-4508-8203-CA8BF4689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>
                                            <p:graphicEl>
                                              <a:dgm id="{242E2543-3E52-4508-8203-CA8BF4689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A3153C-2B2E-4BF8-B3D0-CABBEDB95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>
                                            <p:graphicEl>
                                              <a:dgm id="{A2A3153C-2B2E-4BF8-B3D0-CABBEDB95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>
                                            <p:graphicEl>
                                              <a:dgm id="{A2A3153C-2B2E-4BF8-B3D0-CABBEDB95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2D8D2D-918A-4013-B57D-6AB858C5E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>
                                            <p:graphicEl>
                                              <a:dgm id="{512D8D2D-918A-4013-B57D-6AB858C5E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">
                                            <p:graphicEl>
                                              <a:dgm id="{512D8D2D-918A-4013-B57D-6AB858C5E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2C0146-5E6E-4314-ABF8-1C0F6F5C2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">
                                            <p:graphicEl>
                                              <a:dgm id="{912C0146-5E6E-4314-ABF8-1C0F6F5C2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">
                                            <p:graphicEl>
                                              <a:dgm id="{912C0146-5E6E-4314-ABF8-1C0F6F5C20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11405A-5377-4B29-9369-2BE5F38C26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>
                                            <p:graphicEl>
                                              <a:dgm id="{B111405A-5377-4B29-9369-2BE5F38C26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>
                                            <p:graphicEl>
                                              <a:dgm id="{B111405A-5377-4B29-9369-2BE5F38C26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1FE870-2846-4D12-B8FC-0E0AE564D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">
                                            <p:graphicEl>
                                              <a:dgm id="{CA1FE870-2846-4D12-B8FC-0E0AE564D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">
                                            <p:graphicEl>
                                              <a:dgm id="{CA1FE870-2846-4D12-B8FC-0E0AE564D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60D8F1-DA7F-45FE-A917-13DA0D41C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">
                                            <p:graphicEl>
                                              <a:dgm id="{DA60D8F1-DA7F-45FE-A917-13DA0D41C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">
                                            <p:graphicEl>
                                              <a:dgm id="{DA60D8F1-DA7F-45FE-A917-13DA0D41C8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CDDEBE-09AB-485D-B178-8498C6CBB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">
                                            <p:graphicEl>
                                              <a:dgm id="{4CCDDEBE-09AB-485D-B178-8498C6CBB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">
                                            <p:graphicEl>
                                              <a:dgm id="{4CCDDEBE-09AB-485D-B178-8498C6CBB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C7263D-0028-4B34-94AE-F8C2B37D8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">
                                            <p:graphicEl>
                                              <a:dgm id="{87C7263D-0028-4B34-94AE-F8C2B37D8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>
                                            <p:graphicEl>
                                              <a:dgm id="{87C7263D-0028-4B34-94AE-F8C2B37D8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931B82-C962-4585-81F9-7C41E6719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">
                                            <p:graphicEl>
                                              <a:dgm id="{FE931B82-C962-4585-81F9-7C41E6719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">
                                            <p:graphicEl>
                                              <a:dgm id="{FE931B82-C962-4585-81F9-7C41E6719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0A59C2-F12F-4D92-BB75-8E474CA27A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">
                                            <p:graphicEl>
                                              <a:dgm id="{510A59C2-F12F-4D92-BB75-8E474CA27A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">
                                            <p:graphicEl>
                                              <a:dgm id="{510A59C2-F12F-4D92-BB75-8E474CA27A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9083AC-852C-427E-B290-94F915654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">
                                            <p:graphicEl>
                                              <a:dgm id="{009083AC-852C-427E-B290-94F915654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">
                                            <p:graphicEl>
                                              <a:dgm id="{009083AC-852C-427E-B290-94F915654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0AC914-B38C-442D-B349-543A90CDCB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">
                                            <p:graphicEl>
                                              <a:dgm id="{380AC914-B38C-442D-B349-543A90CDCB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">
                                            <p:graphicEl>
                                              <a:dgm id="{380AC914-B38C-442D-B349-543A90CDCB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D146B5-3464-45F0-BC34-04E90EE9F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">
                                            <p:graphicEl>
                                              <a:dgm id="{FFD146B5-3464-45F0-BC34-04E90EE9F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">
                                            <p:graphicEl>
                                              <a:dgm id="{FFD146B5-3464-45F0-BC34-04E90EE9F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FB2BDA-D310-4450-9DA8-257F2C85FD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">
                                            <p:graphicEl>
                                              <a:dgm id="{5BFB2BDA-D310-4450-9DA8-257F2C85FD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">
                                            <p:graphicEl>
                                              <a:dgm id="{5BFB2BDA-D310-4450-9DA8-257F2C85FD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Course Outline</a:t>
            </a:r>
            <a:endParaRPr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4296547" y="6400800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55002837"/>
              </p:ext>
            </p:extLst>
          </p:nvPr>
        </p:nvGraphicFramePr>
        <p:xfrm>
          <a:off x="618165" y="1507259"/>
          <a:ext cx="8068635" cy="468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146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00F76B-8A00-4673-A7FC-F9534AB6F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6400F76B-8A00-4673-A7FC-F9534AB6F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6400F76B-8A00-4673-A7FC-F9534AB6F8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648E86D-2A88-460D-8A6F-167DD77F4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3648E86D-2A88-460D-8A6F-167DD77F4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3648E86D-2A88-460D-8A6F-167DD77F4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45B687-DA4A-4F94-A686-929AE7C73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7545B687-DA4A-4F94-A686-929AE7C73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7545B687-DA4A-4F94-A686-929AE7C73D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2ECE01-DD6F-46C0-8EA0-A8716A3F7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542ECE01-DD6F-46C0-8EA0-A8716A3F7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542ECE01-DD6F-46C0-8EA0-A8716A3F77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58FEB23-A08E-4041-A091-5D9B6F7A1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A58FEB23-A08E-4041-A091-5D9B6F7A1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A58FEB23-A08E-4041-A091-5D9B6F7A1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75F82C-44C0-435B-980F-5E0656124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EC75F82C-44C0-435B-980F-5E0656124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EC75F82C-44C0-435B-980F-5E0656124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69314E-F73A-44B4-8275-A142B1C97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EC69314E-F73A-44B4-8275-A142B1C97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EC69314E-F73A-44B4-8275-A142B1C97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D5EFDA-5AF5-4E6E-84BC-3ADA6EA60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79D5EFDA-5AF5-4E6E-84BC-3ADA6EA60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79D5EFDA-5AF5-4E6E-84BC-3ADA6EA60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5DDED9A-7A27-4AAE-B505-2C90F6BDF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85DDED9A-7A27-4AAE-B505-2C90F6BDF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graphicEl>
                                              <a:dgm id="{85DDED9A-7A27-4AAE-B505-2C90F6BDF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50"/>
            <a:ext cx="8229600" cy="1143000"/>
          </a:xfrm>
        </p:spPr>
        <p:txBody>
          <a:bodyPr/>
          <a:lstStyle/>
          <a:p>
            <a:r>
              <a:rPr lang="en-US" dirty="0" smtClean="0"/>
              <a:t>Required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40981225"/>
              </p:ext>
            </p:extLst>
          </p:nvPr>
        </p:nvGraphicFramePr>
        <p:xfrm>
          <a:off x="-1814079" y="1658722"/>
          <a:ext cx="10500879" cy="4326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139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2265F6-CDD6-4FAC-AADB-E72BD44E0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3E2265F6-CDD6-4FAC-AADB-E72BD44E0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3E2265F6-CDD6-4FAC-AADB-E72BD44E05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05BE0A-D7CD-4FBB-B7D8-27FE9C1C6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6905BE0A-D7CD-4FBB-B7D8-27FE9C1C6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6905BE0A-D7CD-4FBB-B7D8-27FE9C1C61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FAB8D66-62F8-45D6-BD85-887DB906F0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CFAB8D66-62F8-45D6-BD85-887DB906F0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CFAB8D66-62F8-45D6-BD85-887DB906F0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8E4F0D-E13D-4AF9-8975-A4DF4AEFF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2B8E4F0D-E13D-4AF9-8975-A4DF4AEFF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2B8E4F0D-E13D-4AF9-8975-A4DF4AEFF2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46D577-5C60-4A3B-ABF4-C8605EC8C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7C46D577-5C60-4A3B-ABF4-C8605EC8C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7C46D577-5C60-4A3B-ABF4-C8605EC8C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454141-C03D-4E79-A8B4-D1EF590B9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65454141-C03D-4E79-A8B4-D1EF590B9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65454141-C03D-4E79-A8B4-D1EF590B9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467B22-708D-4858-8505-C3D82BB276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14467B22-708D-4858-8505-C3D82BB276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dgm id="{14467B22-708D-4858-8505-C3D82BB276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221A6F-C018-4DC7-BC45-C8BB9CA39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7B221A6F-C018-4DC7-BC45-C8BB9CA39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7B221A6F-C018-4DC7-BC45-C8BB9CA39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5EEF54-A3B4-40F4-9D67-9B826E35A7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255EEF54-A3B4-40F4-9D67-9B826E35A7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dgm id="{255EEF54-A3B4-40F4-9D67-9B826E35A7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8A6DDD-A6CB-44B7-8A7C-D1244EC148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graphicEl>
                                              <a:dgm id="{7C8A6DDD-A6CB-44B7-8A7C-D1244EC148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7C8A6DDD-A6CB-44B7-8A7C-D1244EC148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220C29-D585-43DC-BFC1-704C3E88DB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dgm id="{BC220C29-D585-43DC-BFC1-704C3E88DB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dgm id="{BC220C29-D585-43DC-BFC1-704C3E88DB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F8BAA3-BFE5-4F46-894C-6ADCBB4E2B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graphicEl>
                                              <a:dgm id="{EAF8BAA3-BFE5-4F46-894C-6ADCBB4E2B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graphicEl>
                                              <a:dgm id="{EAF8BAA3-BFE5-4F46-894C-6ADCBB4E2B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46" y="362988"/>
            <a:ext cx="1316181" cy="690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84108567"/>
              </p:ext>
            </p:extLst>
          </p:nvPr>
        </p:nvGraphicFramePr>
        <p:xfrm>
          <a:off x="562109" y="1666586"/>
          <a:ext cx="8019782" cy="4363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4" r="38166"/>
          <a:stretch/>
        </p:blipFill>
        <p:spPr>
          <a:xfrm>
            <a:off x="520544" y="4544291"/>
            <a:ext cx="1315054" cy="12390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6" t="14753" r="25080" b="15717"/>
          <a:stretch/>
        </p:blipFill>
        <p:spPr>
          <a:xfrm>
            <a:off x="540330" y="1925779"/>
            <a:ext cx="1233055" cy="12113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0" t="24380" r="33412" b="20376"/>
          <a:stretch/>
        </p:blipFill>
        <p:spPr>
          <a:xfrm>
            <a:off x="872836" y="3200402"/>
            <a:ext cx="1219200" cy="12746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659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AED136-BE5E-44F4-A6B9-C028E46B7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23AED136-BE5E-44F4-A6B9-C028E46B7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23AED136-BE5E-44F4-A6B9-C028E46B7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1AC6C3-E118-43DA-B441-0C7C9B112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B51AC6C3-E118-43DA-B441-0C7C9B112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B51AC6C3-E118-43DA-B441-0C7C9B112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5D04C1-E09E-4BA3-B524-CF31B3844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1B5D04C1-E09E-4BA3-B524-CF31B3844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1B5D04C1-E09E-4BA3-B524-CF31B38449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0F5FA4-EC6D-4292-8700-AB9A4ED30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410F5FA4-EC6D-4292-8700-AB9A4ED30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410F5FA4-EC6D-4292-8700-AB9A4ED30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1630A2-F566-443B-B08E-209880778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861630A2-F566-443B-B08E-209880778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861630A2-F566-443B-B08E-2098807780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5A5427-C02A-4363-BA42-947817913D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335A5427-C02A-4363-BA42-947817913D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335A5427-C02A-4363-BA42-947817913D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C003B-376B-4AAB-B35E-DD18000FC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ABEC003B-376B-4AAB-B35E-DD18000FC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ABEC003B-376B-4AAB-B35E-DD18000FC9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90101476"/>
              </p:ext>
            </p:extLst>
          </p:nvPr>
        </p:nvGraphicFramePr>
        <p:xfrm>
          <a:off x="903001" y="1798205"/>
          <a:ext cx="7672963" cy="3937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68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2CAF3D-97D2-44E5-A169-18B042CD8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872CAF3D-97D2-44E5-A169-18B042CD8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872CAF3D-97D2-44E5-A169-18B042CD8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0658B9-607B-45D2-994D-A948F38AB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4B0658B9-607B-45D2-994D-A948F38AB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4B0658B9-607B-45D2-994D-A948F38AB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E9198C-D2F5-4B96-8E9B-DFBBE68D7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B5E9198C-D2F5-4B96-8E9B-DFBBE68D7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B5E9198C-D2F5-4B96-8E9B-DFBBE68D7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7B9D34-F7A9-4FB2-858E-DCE4630D1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427B9D34-F7A9-4FB2-858E-DCE4630D1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427B9D34-F7A9-4FB2-858E-DCE4630D1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DEEAB1-43AE-45FD-A662-BE9447C1F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42DEEAB1-43AE-45FD-A662-BE9447C1F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42DEEAB1-43AE-45FD-A662-BE9447C1F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34049C-2BBF-445F-A9F0-5506530C93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AB34049C-2BBF-445F-A9F0-5506530C93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AB34049C-2BBF-445F-A9F0-5506530C93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 smtClean="0"/>
              <a:t>GitHub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1371600" y="3127375"/>
            <a:ext cx="6400800" cy="1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dirty="0" smtClean="0"/>
              <a:t>Practical Lab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88667">
                        <a14:foregroundMark x1="48250" y1="39683" x2="48250" y2="39683"/>
                        <a14:foregroundMark x1="47833" y1="63016" x2="47833" y2="63016"/>
                        <a14:foregroundMark x1="60000" y1="55556" x2="60000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310" y="221499"/>
            <a:ext cx="2500745" cy="13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5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2060"/>
      </a:dk1>
      <a:lt1>
        <a:srgbClr val="FFFFFF"/>
      </a:lt1>
      <a:dk2>
        <a:srgbClr val="09055B"/>
      </a:dk2>
      <a:lt2>
        <a:srgbClr val="FFFFFF"/>
      </a:lt2>
      <a:accent1>
        <a:srgbClr val="002060"/>
      </a:accent1>
      <a:accent2>
        <a:srgbClr val="002060"/>
      </a:accent2>
      <a:accent3>
        <a:srgbClr val="97BAFF"/>
      </a:accent3>
      <a:accent4>
        <a:srgbClr val="D5E3FF"/>
      </a:accent4>
      <a:accent5>
        <a:srgbClr val="002060"/>
      </a:accent5>
      <a:accent6>
        <a:srgbClr val="002060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339</Words>
  <Application>Microsoft Office PowerPoint</Application>
  <PresentationFormat>On-screen Show (4:3)</PresentationFormat>
  <Paragraphs>68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</vt:lpstr>
      <vt:lpstr>Times New Roman</vt:lpstr>
      <vt:lpstr>Office Theme</vt:lpstr>
      <vt:lpstr>Introduction to Problem Solving</vt:lpstr>
      <vt:lpstr>Course Objectives</vt:lpstr>
      <vt:lpstr>Course Outline</vt:lpstr>
      <vt:lpstr>Problem Solving with Python</vt:lpstr>
      <vt:lpstr>Course Outline</vt:lpstr>
      <vt:lpstr>Required Texts</vt:lpstr>
      <vt:lpstr>GitHub</vt:lpstr>
      <vt:lpstr>Git?</vt:lpstr>
      <vt:lpstr>GitHub</vt:lpstr>
      <vt:lpstr>Steps to signup for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Moruson</dc:creator>
  <cp:lastModifiedBy>Moruson</cp:lastModifiedBy>
  <cp:revision>20</cp:revision>
  <dcterms:modified xsi:type="dcterms:W3CDTF">2021-04-08T13:01:46Z</dcterms:modified>
</cp:coreProperties>
</file>